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24"/>
  </p:notesMasterIdLst>
  <p:sldIdLst>
    <p:sldId id="258" r:id="rId3"/>
    <p:sldId id="257" r:id="rId4"/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ACE6"/>
    <a:srgbClr val="FFFFFF"/>
    <a:srgbClr val="C9F5FF"/>
    <a:srgbClr val="000000"/>
    <a:srgbClr val="C5C5C5"/>
    <a:srgbClr val="C0C0C0"/>
    <a:srgbClr val="DDDDDD"/>
    <a:srgbClr val="333333"/>
    <a:srgbClr val="70A8DA"/>
    <a:srgbClr val="357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4" autoAdjust="0"/>
    <p:restoredTop sz="93743" autoAdjust="0"/>
  </p:normalViewPr>
  <p:slideViewPr>
    <p:cSldViewPr>
      <p:cViewPr>
        <p:scale>
          <a:sx n="65" d="100"/>
          <a:sy n="65" d="100"/>
        </p:scale>
        <p:origin x="-8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60994D-592B-4E36-A769-653D249D22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215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Rectangle 73"/>
          <p:cNvSpPr>
            <a:spLocks noChangeArrowheads="1"/>
          </p:cNvSpPr>
          <p:nvPr/>
        </p:nvSpPr>
        <p:spPr bwMode="gray">
          <a:xfrm>
            <a:off x="1698625" y="3705225"/>
            <a:ext cx="74295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6" name="Rectangle 44" descr="3"/>
          <p:cNvSpPr>
            <a:spLocks noChangeArrowheads="1"/>
          </p:cNvSpPr>
          <p:nvPr/>
        </p:nvSpPr>
        <p:spPr bwMode="gray">
          <a:xfrm>
            <a:off x="2492375" y="4510088"/>
            <a:ext cx="742950" cy="74453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6" name="Rectangle 34" descr="5"/>
          <p:cNvSpPr>
            <a:spLocks noChangeArrowheads="1"/>
          </p:cNvSpPr>
          <p:nvPr/>
        </p:nvSpPr>
        <p:spPr bwMode="gray">
          <a:xfrm>
            <a:off x="915988" y="4510088"/>
            <a:ext cx="742950" cy="74453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1703388" y="5314950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6" name="Rectangle 54"/>
          <p:cNvSpPr>
            <a:spLocks noChangeArrowheads="1"/>
          </p:cNvSpPr>
          <p:nvPr/>
        </p:nvSpPr>
        <p:spPr bwMode="gray">
          <a:xfrm>
            <a:off x="128588" y="3705225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8" name="Rectangle 56"/>
          <p:cNvSpPr>
            <a:spLocks noChangeArrowheads="1"/>
          </p:cNvSpPr>
          <p:nvPr/>
        </p:nvSpPr>
        <p:spPr bwMode="gray">
          <a:xfrm>
            <a:off x="2492375" y="3705225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47" name="Group 75"/>
          <p:cNvGrpSpPr>
            <a:grpSpLocks/>
          </p:cNvGrpSpPr>
          <p:nvPr/>
        </p:nvGrpSpPr>
        <p:grpSpPr bwMode="auto">
          <a:xfrm>
            <a:off x="112713" y="5954713"/>
            <a:ext cx="8936037" cy="631825"/>
            <a:chOff x="71" y="3751"/>
            <a:chExt cx="5629" cy="398"/>
          </a:xfrm>
        </p:grpSpPr>
        <p:sp>
          <p:nvSpPr>
            <p:cNvPr id="3096" name="Freeform 24"/>
            <p:cNvSpPr>
              <a:spLocks/>
            </p:cNvSpPr>
            <p:nvPr userDrawn="1"/>
          </p:nvSpPr>
          <p:spPr bwMode="gray">
            <a:xfrm>
              <a:off x="71" y="3751"/>
              <a:ext cx="5626" cy="349"/>
            </a:xfrm>
            <a:custGeom>
              <a:avLst/>
              <a:gdLst/>
              <a:ahLst/>
              <a:cxnLst>
                <a:cxn ang="0">
                  <a:pos x="5626" y="349"/>
                </a:cxn>
                <a:cxn ang="0">
                  <a:pos x="0" y="349"/>
                </a:cxn>
                <a:cxn ang="0">
                  <a:pos x="0" y="187"/>
                </a:cxn>
                <a:cxn ang="0">
                  <a:pos x="0" y="114"/>
                </a:cxn>
                <a:cxn ang="0">
                  <a:pos x="4064" y="118"/>
                </a:cxn>
                <a:cxn ang="0">
                  <a:pos x="4329" y="0"/>
                </a:cxn>
                <a:cxn ang="0">
                  <a:pos x="5623" y="0"/>
                </a:cxn>
                <a:cxn ang="0">
                  <a:pos x="5626" y="349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78" y="103"/>
                    <a:pt x="3343" y="137"/>
                    <a:pt x="4064" y="118"/>
                  </a:cubicBezTo>
                  <a:lnTo>
                    <a:pt x="4329" y="0"/>
                  </a:lnTo>
                  <a:lnTo>
                    <a:pt x="5623" y="0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Freeform 25"/>
            <p:cNvSpPr>
              <a:spLocks/>
            </p:cNvSpPr>
            <p:nvPr userDrawn="1"/>
          </p:nvSpPr>
          <p:spPr bwMode="gray">
            <a:xfrm>
              <a:off x="71" y="3800"/>
              <a:ext cx="5626" cy="349"/>
            </a:xfrm>
            <a:custGeom>
              <a:avLst/>
              <a:gdLst/>
              <a:ahLst/>
              <a:cxnLst>
                <a:cxn ang="0">
                  <a:pos x="5626" y="349"/>
                </a:cxn>
                <a:cxn ang="0">
                  <a:pos x="0" y="349"/>
                </a:cxn>
                <a:cxn ang="0">
                  <a:pos x="0" y="187"/>
                </a:cxn>
                <a:cxn ang="0">
                  <a:pos x="0" y="114"/>
                </a:cxn>
                <a:cxn ang="0">
                  <a:pos x="4082" y="118"/>
                </a:cxn>
                <a:cxn ang="0">
                  <a:pos x="4345" y="0"/>
                </a:cxn>
                <a:cxn ang="0">
                  <a:pos x="5623" y="6"/>
                </a:cxn>
                <a:cxn ang="0">
                  <a:pos x="5626" y="349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80" y="103"/>
                    <a:pt x="3358" y="137"/>
                    <a:pt x="4082" y="118"/>
                  </a:cubicBezTo>
                  <a:lnTo>
                    <a:pt x="4345" y="0"/>
                  </a:lnTo>
                  <a:lnTo>
                    <a:pt x="5623" y="6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Freeform 26"/>
            <p:cNvSpPr>
              <a:spLocks/>
            </p:cNvSpPr>
            <p:nvPr userDrawn="1"/>
          </p:nvSpPr>
          <p:spPr bwMode="gray">
            <a:xfrm>
              <a:off x="4209" y="3833"/>
              <a:ext cx="1491" cy="88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223" y="0"/>
                </a:cxn>
                <a:cxn ang="0">
                  <a:pos x="1491" y="0"/>
                </a:cxn>
                <a:cxn ang="0">
                  <a:pos x="1488" y="60"/>
                </a:cxn>
                <a:cxn ang="0">
                  <a:pos x="383" y="59"/>
                </a:cxn>
                <a:cxn ang="0">
                  <a:pos x="273" y="88"/>
                </a:cxn>
                <a:cxn ang="0">
                  <a:pos x="0" y="84"/>
                </a:cxn>
              </a:cxnLst>
              <a:rect l="0" t="0" r="r" b="b"/>
              <a:pathLst>
                <a:path w="1491" h="88">
                  <a:moveTo>
                    <a:pt x="0" y="84"/>
                  </a:moveTo>
                  <a:lnTo>
                    <a:pt x="223" y="0"/>
                  </a:lnTo>
                  <a:lnTo>
                    <a:pt x="1491" y="0"/>
                  </a:lnTo>
                  <a:lnTo>
                    <a:pt x="1488" y="60"/>
                  </a:lnTo>
                  <a:lnTo>
                    <a:pt x="383" y="59"/>
                  </a:lnTo>
                  <a:lnTo>
                    <a:pt x="273" y="8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9" name="Group 7"/>
          <p:cNvGrpSpPr>
            <a:grpSpLocks/>
          </p:cNvGrpSpPr>
          <p:nvPr/>
        </p:nvGrpSpPr>
        <p:grpSpPr bwMode="auto">
          <a:xfrm rot="10800000">
            <a:off x="6003925" y="1778000"/>
            <a:ext cx="2768600" cy="779463"/>
            <a:chOff x="1566" y="164"/>
            <a:chExt cx="1455" cy="425"/>
          </a:xfrm>
        </p:grpSpPr>
        <p:sp>
          <p:nvSpPr>
            <p:cNvPr id="3080" name="Freeform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/>
              <a:ahLst/>
              <a:cxnLst>
                <a:cxn ang="0">
                  <a:pos x="37" y="36"/>
                </a:cxn>
                <a:cxn ang="0">
                  <a:pos x="35" y="36"/>
                </a:cxn>
                <a:cxn ang="0">
                  <a:pos x="30" y="36"/>
                </a:cxn>
                <a:cxn ang="0">
                  <a:pos x="22" y="34"/>
                </a:cxn>
                <a:cxn ang="0">
                  <a:pos x="15" y="30"/>
                </a:cxn>
                <a:cxn ang="0">
                  <a:pos x="7" y="23"/>
                </a:cxn>
                <a:cxn ang="0">
                  <a:pos x="3" y="1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"/>
                </a:cxn>
                <a:cxn ang="0">
                  <a:pos x="15" y="3"/>
                </a:cxn>
                <a:cxn ang="0">
                  <a:pos x="23" y="5"/>
                </a:cxn>
                <a:cxn ang="0">
                  <a:pos x="30" y="11"/>
                </a:cxn>
                <a:cxn ang="0">
                  <a:pos x="37" y="20"/>
                </a:cxn>
                <a:cxn ang="0">
                  <a:pos x="39" y="34"/>
                </a:cxn>
                <a:cxn ang="0">
                  <a:pos x="39" y="121"/>
                </a:cxn>
                <a:cxn ang="0">
                  <a:pos x="37" y="121"/>
                </a:cxn>
                <a:cxn ang="0">
                  <a:pos x="37" y="36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/>
              <a:ahLst/>
              <a:cxnLst>
                <a:cxn ang="0">
                  <a:pos x="3" y="42"/>
                </a:cxn>
                <a:cxn ang="0">
                  <a:pos x="6" y="42"/>
                </a:cxn>
                <a:cxn ang="0">
                  <a:pos x="12" y="42"/>
                </a:cxn>
                <a:cxn ang="0">
                  <a:pos x="20" y="39"/>
                </a:cxn>
                <a:cxn ang="0">
                  <a:pos x="29" y="35"/>
                </a:cxn>
                <a:cxn ang="0">
                  <a:pos x="37" y="27"/>
                </a:cxn>
                <a:cxn ang="0">
                  <a:pos x="43" y="17"/>
                </a:cxn>
                <a:cxn ang="0">
                  <a:pos x="45" y="2"/>
                </a:cxn>
                <a:cxn ang="0">
                  <a:pos x="43" y="0"/>
                </a:cxn>
                <a:cxn ang="0">
                  <a:pos x="37" y="2"/>
                </a:cxn>
                <a:cxn ang="0">
                  <a:pos x="29" y="3"/>
                </a:cxn>
                <a:cxn ang="0">
                  <a:pos x="19" y="7"/>
                </a:cxn>
                <a:cxn ang="0">
                  <a:pos x="11" y="14"/>
                </a:cxn>
                <a:cxn ang="0">
                  <a:pos x="4" y="23"/>
                </a:cxn>
                <a:cxn ang="0">
                  <a:pos x="0" y="39"/>
                </a:cxn>
                <a:cxn ang="0">
                  <a:pos x="0" y="139"/>
                </a:cxn>
                <a:cxn ang="0">
                  <a:pos x="3" y="139"/>
                </a:cxn>
                <a:cxn ang="0">
                  <a:pos x="3" y="42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/>
              <a:ahLst/>
              <a:cxnLst>
                <a:cxn ang="0">
                  <a:pos x="68" y="67"/>
                </a:cxn>
                <a:cxn ang="0">
                  <a:pos x="67" y="67"/>
                </a:cxn>
                <a:cxn ang="0">
                  <a:pos x="60" y="66"/>
                </a:cxn>
                <a:cxn ang="0">
                  <a:pos x="50" y="64"/>
                </a:cxn>
                <a:cxn ang="0">
                  <a:pos x="41" y="62"/>
                </a:cxn>
                <a:cxn ang="0">
                  <a:pos x="29" y="55"/>
                </a:cxn>
                <a:cxn ang="0">
                  <a:pos x="18" y="47"/>
                </a:cxn>
                <a:cxn ang="0">
                  <a:pos x="10" y="35"/>
                </a:cxn>
                <a:cxn ang="0">
                  <a:pos x="3" y="2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10" y="0"/>
                </a:cxn>
                <a:cxn ang="0">
                  <a:pos x="19" y="0"/>
                </a:cxn>
                <a:cxn ang="0">
                  <a:pos x="30" y="2"/>
                </a:cxn>
                <a:cxn ang="0">
                  <a:pos x="41" y="6"/>
                </a:cxn>
                <a:cxn ang="0">
                  <a:pos x="53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5" y="45"/>
                </a:cxn>
                <a:cxn ang="0">
                  <a:pos x="79" y="36"/>
                </a:cxn>
                <a:cxn ang="0">
                  <a:pos x="84" y="25"/>
                </a:cxn>
                <a:cxn ang="0">
                  <a:pos x="92" y="16"/>
                </a:cxn>
                <a:cxn ang="0">
                  <a:pos x="106" y="8"/>
                </a:cxn>
                <a:cxn ang="0">
                  <a:pos x="123" y="2"/>
                </a:cxn>
                <a:cxn ang="0">
                  <a:pos x="146" y="0"/>
                </a:cxn>
                <a:cxn ang="0">
                  <a:pos x="145" y="2"/>
                </a:cxn>
                <a:cxn ang="0">
                  <a:pos x="145" y="8"/>
                </a:cxn>
                <a:cxn ang="0">
                  <a:pos x="143" y="17"/>
                </a:cxn>
                <a:cxn ang="0">
                  <a:pos x="139" y="28"/>
                </a:cxn>
                <a:cxn ang="0">
                  <a:pos x="134" y="39"/>
                </a:cxn>
                <a:cxn ang="0">
                  <a:pos x="126" y="49"/>
                </a:cxn>
                <a:cxn ang="0">
                  <a:pos x="114" y="59"/>
                </a:cxn>
                <a:cxn ang="0">
                  <a:pos x="98" y="64"/>
                </a:cxn>
                <a:cxn ang="0">
                  <a:pos x="79" y="67"/>
                </a:cxn>
                <a:cxn ang="0">
                  <a:pos x="79" y="211"/>
                </a:cxn>
                <a:cxn ang="0">
                  <a:pos x="68" y="211"/>
                </a:cxn>
                <a:cxn ang="0">
                  <a:pos x="68" y="67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6" y="67"/>
                </a:cxn>
                <a:cxn ang="0">
                  <a:pos x="59" y="66"/>
                </a:cxn>
                <a:cxn ang="0">
                  <a:pos x="50" y="64"/>
                </a:cxn>
                <a:cxn ang="0">
                  <a:pos x="39" y="62"/>
                </a:cxn>
                <a:cxn ang="0">
                  <a:pos x="28" y="55"/>
                </a:cxn>
                <a:cxn ang="0">
                  <a:pos x="17" y="47"/>
                </a:cxn>
                <a:cxn ang="0">
                  <a:pos x="9" y="35"/>
                </a:cxn>
                <a:cxn ang="0">
                  <a:pos x="2" y="2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9" y="0"/>
                </a:cxn>
                <a:cxn ang="0">
                  <a:pos x="17" y="0"/>
                </a:cxn>
                <a:cxn ang="0">
                  <a:pos x="28" y="2"/>
                </a:cxn>
                <a:cxn ang="0">
                  <a:pos x="40" y="6"/>
                </a:cxn>
                <a:cxn ang="0">
                  <a:pos x="51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4" y="45"/>
                </a:cxn>
                <a:cxn ang="0">
                  <a:pos x="77" y="36"/>
                </a:cxn>
                <a:cxn ang="0">
                  <a:pos x="82" y="25"/>
                </a:cxn>
                <a:cxn ang="0">
                  <a:pos x="91" y="16"/>
                </a:cxn>
                <a:cxn ang="0">
                  <a:pos x="105" y="8"/>
                </a:cxn>
                <a:cxn ang="0">
                  <a:pos x="121" y="2"/>
                </a:cxn>
                <a:cxn ang="0">
                  <a:pos x="144" y="0"/>
                </a:cxn>
                <a:cxn ang="0">
                  <a:pos x="144" y="2"/>
                </a:cxn>
                <a:cxn ang="0">
                  <a:pos x="144" y="8"/>
                </a:cxn>
                <a:cxn ang="0">
                  <a:pos x="141" y="17"/>
                </a:cxn>
                <a:cxn ang="0">
                  <a:pos x="139" y="28"/>
                </a:cxn>
                <a:cxn ang="0">
                  <a:pos x="133" y="39"/>
                </a:cxn>
                <a:cxn ang="0">
                  <a:pos x="125" y="49"/>
                </a:cxn>
                <a:cxn ang="0">
                  <a:pos x="113" y="59"/>
                </a:cxn>
                <a:cxn ang="0">
                  <a:pos x="97" y="64"/>
                </a:cxn>
                <a:cxn ang="0">
                  <a:pos x="77" y="67"/>
                </a:cxn>
                <a:cxn ang="0">
                  <a:pos x="77" y="211"/>
                </a:cxn>
                <a:cxn ang="0">
                  <a:pos x="67" y="211"/>
                </a:cxn>
                <a:cxn ang="0">
                  <a:pos x="67" y="67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/>
              <a:ahLst/>
              <a:cxnLst>
                <a:cxn ang="0">
                  <a:pos x="42" y="43"/>
                </a:cxn>
                <a:cxn ang="0">
                  <a:pos x="39" y="42"/>
                </a:cxn>
                <a:cxn ang="0">
                  <a:pos x="33" y="42"/>
                </a:cxn>
                <a:cxn ang="0">
                  <a:pos x="25" y="39"/>
                </a:cxn>
                <a:cxn ang="0">
                  <a:pos x="16" y="35"/>
                </a:cxn>
                <a:cxn ang="0">
                  <a:pos x="8" y="27"/>
                </a:cxn>
                <a:cxn ang="0">
                  <a:pos x="2" y="16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21" y="3"/>
                </a:cxn>
                <a:cxn ang="0">
                  <a:pos x="29" y="8"/>
                </a:cxn>
                <a:cxn ang="0">
                  <a:pos x="37" y="15"/>
                </a:cxn>
                <a:cxn ang="0">
                  <a:pos x="42" y="26"/>
                </a:cxn>
                <a:cxn ang="0">
                  <a:pos x="45" y="39"/>
                </a:cxn>
                <a:cxn ang="0">
                  <a:pos x="45" y="38"/>
                </a:cxn>
                <a:cxn ang="0">
                  <a:pos x="45" y="34"/>
                </a:cxn>
                <a:cxn ang="0">
                  <a:pos x="46" y="27"/>
                </a:cxn>
                <a:cxn ang="0">
                  <a:pos x="49" y="20"/>
                </a:cxn>
                <a:cxn ang="0">
                  <a:pos x="54" y="14"/>
                </a:cxn>
                <a:cxn ang="0">
                  <a:pos x="62" y="7"/>
                </a:cxn>
                <a:cxn ang="0">
                  <a:pos x="73" y="3"/>
                </a:cxn>
                <a:cxn ang="0">
                  <a:pos x="89" y="0"/>
                </a:cxn>
                <a:cxn ang="0">
                  <a:pos x="89" y="3"/>
                </a:cxn>
                <a:cxn ang="0">
                  <a:pos x="88" y="10"/>
                </a:cxn>
                <a:cxn ang="0">
                  <a:pos x="87" y="18"/>
                </a:cxn>
                <a:cxn ang="0">
                  <a:pos x="81" y="26"/>
                </a:cxn>
                <a:cxn ang="0">
                  <a:pos x="74" y="34"/>
                </a:cxn>
                <a:cxn ang="0">
                  <a:pos x="64" y="41"/>
                </a:cxn>
                <a:cxn ang="0">
                  <a:pos x="47" y="43"/>
                </a:cxn>
                <a:cxn ang="0">
                  <a:pos x="47" y="132"/>
                </a:cxn>
                <a:cxn ang="0">
                  <a:pos x="42" y="132"/>
                </a:cxn>
                <a:cxn ang="0">
                  <a:pos x="42" y="43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/>
              <a:ahLst/>
              <a:cxnLst>
                <a:cxn ang="0">
                  <a:pos x="43" y="43"/>
                </a:cxn>
                <a:cxn ang="0">
                  <a:pos x="41" y="43"/>
                </a:cxn>
                <a:cxn ang="0">
                  <a:pos x="35" y="43"/>
                </a:cxn>
                <a:cxn ang="0">
                  <a:pos x="27" y="41"/>
                </a:cxn>
                <a:cxn ang="0">
                  <a:pos x="18" y="35"/>
                </a:cxn>
                <a:cxn ang="0">
                  <a:pos x="8" y="28"/>
                </a:cxn>
                <a:cxn ang="0">
                  <a:pos x="3" y="16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17" y="1"/>
                </a:cxn>
                <a:cxn ang="0">
                  <a:pos x="26" y="6"/>
                </a:cxn>
                <a:cxn ang="0">
                  <a:pos x="35" y="12"/>
                </a:cxn>
                <a:cxn ang="0">
                  <a:pos x="42" y="24"/>
                </a:cxn>
                <a:cxn ang="0">
                  <a:pos x="48" y="41"/>
                </a:cxn>
                <a:cxn ang="0">
                  <a:pos x="48" y="90"/>
                </a:cxn>
                <a:cxn ang="0">
                  <a:pos x="48" y="88"/>
                </a:cxn>
                <a:cxn ang="0">
                  <a:pos x="48" y="82"/>
                </a:cxn>
                <a:cxn ang="0">
                  <a:pos x="50" y="74"/>
                </a:cxn>
                <a:cxn ang="0">
                  <a:pos x="54" y="66"/>
                </a:cxn>
                <a:cxn ang="0">
                  <a:pos x="61" y="58"/>
                </a:cxn>
                <a:cxn ang="0">
                  <a:pos x="72" y="53"/>
                </a:cxn>
                <a:cxn ang="0">
                  <a:pos x="87" y="50"/>
                </a:cxn>
                <a:cxn ang="0">
                  <a:pos x="88" y="51"/>
                </a:cxn>
                <a:cxn ang="0">
                  <a:pos x="88" y="57"/>
                </a:cxn>
                <a:cxn ang="0">
                  <a:pos x="87" y="64"/>
                </a:cxn>
                <a:cxn ang="0">
                  <a:pos x="84" y="72"/>
                </a:cxn>
                <a:cxn ang="0">
                  <a:pos x="80" y="80"/>
                </a:cxn>
                <a:cxn ang="0">
                  <a:pos x="73" y="86"/>
                </a:cxn>
                <a:cxn ang="0">
                  <a:pos x="62" y="92"/>
                </a:cxn>
                <a:cxn ang="0">
                  <a:pos x="48" y="93"/>
                </a:cxn>
                <a:cxn ang="0">
                  <a:pos x="48" y="186"/>
                </a:cxn>
                <a:cxn ang="0">
                  <a:pos x="43" y="186"/>
                </a:cxn>
                <a:cxn ang="0">
                  <a:pos x="43" y="143"/>
                </a:cxn>
                <a:cxn ang="0">
                  <a:pos x="42" y="143"/>
                </a:cxn>
                <a:cxn ang="0">
                  <a:pos x="37" y="142"/>
                </a:cxn>
                <a:cxn ang="0">
                  <a:pos x="29" y="140"/>
                </a:cxn>
                <a:cxn ang="0">
                  <a:pos x="22" y="136"/>
                </a:cxn>
                <a:cxn ang="0">
                  <a:pos x="14" y="130"/>
                </a:cxn>
                <a:cxn ang="0">
                  <a:pos x="8" y="120"/>
                </a:cxn>
                <a:cxn ang="0">
                  <a:pos x="7" y="105"/>
                </a:cxn>
                <a:cxn ang="0">
                  <a:pos x="8" y="105"/>
                </a:cxn>
                <a:cxn ang="0">
                  <a:pos x="12" y="107"/>
                </a:cxn>
                <a:cxn ang="0">
                  <a:pos x="19" y="108"/>
                </a:cxn>
                <a:cxn ang="0">
                  <a:pos x="26" y="111"/>
                </a:cxn>
                <a:cxn ang="0">
                  <a:pos x="34" y="117"/>
                </a:cxn>
                <a:cxn ang="0">
                  <a:pos x="39" y="127"/>
                </a:cxn>
                <a:cxn ang="0">
                  <a:pos x="43" y="140"/>
                </a:cxn>
                <a:cxn ang="0">
                  <a:pos x="43" y="43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/>
              <a:ahLst/>
              <a:cxnLst>
                <a:cxn ang="0">
                  <a:pos x="85" y="84"/>
                </a:cxn>
                <a:cxn ang="0">
                  <a:pos x="101" y="81"/>
                </a:cxn>
                <a:cxn ang="0">
                  <a:pos x="124" y="73"/>
                </a:cxn>
                <a:cxn ang="0">
                  <a:pos x="148" y="56"/>
                </a:cxn>
                <a:cxn ang="0">
                  <a:pos x="163" y="23"/>
                </a:cxn>
                <a:cxn ang="0">
                  <a:pos x="163" y="0"/>
                </a:cxn>
                <a:cxn ang="0">
                  <a:pos x="148" y="0"/>
                </a:cxn>
                <a:cxn ang="0">
                  <a:pos x="125" y="6"/>
                </a:cxn>
                <a:cxn ang="0">
                  <a:pos x="101" y="22"/>
                </a:cxn>
                <a:cxn ang="0">
                  <a:pos x="82" y="54"/>
                </a:cxn>
                <a:cxn ang="0">
                  <a:pos x="77" y="173"/>
                </a:cxn>
                <a:cxn ang="0">
                  <a:pos x="77" y="165"/>
                </a:cxn>
                <a:cxn ang="0">
                  <a:pos x="71" y="146"/>
                </a:cxn>
                <a:cxn ang="0">
                  <a:pos x="60" y="123"/>
                </a:cxn>
                <a:cxn ang="0">
                  <a:pos x="38" y="104"/>
                </a:cxn>
                <a:cxn ang="0">
                  <a:pos x="0" y="96"/>
                </a:cxn>
                <a:cxn ang="0">
                  <a:pos x="0" y="103"/>
                </a:cxn>
                <a:cxn ang="0">
                  <a:pos x="0" y="120"/>
                </a:cxn>
                <a:cxn ang="0">
                  <a:pos x="8" y="143"/>
                </a:cxn>
                <a:cxn ang="0">
                  <a:pos x="24" y="163"/>
                </a:cxn>
                <a:cxn ang="0">
                  <a:pos x="55" y="177"/>
                </a:cxn>
                <a:cxn ang="0">
                  <a:pos x="77" y="356"/>
                </a:cxn>
                <a:cxn ang="0">
                  <a:pos x="82" y="274"/>
                </a:cxn>
                <a:cxn ang="0">
                  <a:pos x="91" y="273"/>
                </a:cxn>
                <a:cxn ang="0">
                  <a:pos x="112" y="267"/>
                </a:cxn>
                <a:cxn ang="0">
                  <a:pos x="135" y="252"/>
                </a:cxn>
                <a:cxn ang="0">
                  <a:pos x="151" y="224"/>
                </a:cxn>
                <a:cxn ang="0">
                  <a:pos x="152" y="203"/>
                </a:cxn>
                <a:cxn ang="0">
                  <a:pos x="137" y="204"/>
                </a:cxn>
                <a:cxn ang="0">
                  <a:pos x="117" y="211"/>
                </a:cxn>
                <a:cxn ang="0">
                  <a:pos x="97" y="231"/>
                </a:cxn>
                <a:cxn ang="0">
                  <a:pos x="82" y="267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/>
              <a:ahLst/>
              <a:cxnLst>
                <a:cxn ang="0">
                  <a:pos x="43" y="162"/>
                </a:cxn>
                <a:cxn ang="0">
                  <a:pos x="36" y="160"/>
                </a:cxn>
                <a:cxn ang="0">
                  <a:pos x="23" y="155"/>
                </a:cxn>
                <a:cxn ang="0">
                  <a:pos x="12" y="141"/>
                </a:cxn>
                <a:cxn ang="0">
                  <a:pos x="12" y="129"/>
                </a:cxn>
                <a:cxn ang="0">
                  <a:pos x="23" y="132"/>
                </a:cxn>
                <a:cxn ang="0">
                  <a:pos x="38" y="145"/>
                </a:cxn>
                <a:cxn ang="0">
                  <a:pos x="43" y="108"/>
                </a:cxn>
                <a:cxn ang="0">
                  <a:pos x="35" y="106"/>
                </a:cxn>
                <a:cxn ang="0">
                  <a:pos x="20" y="101"/>
                </a:cxn>
                <a:cxn ang="0">
                  <a:pos x="7" y="83"/>
                </a:cxn>
                <a:cxn ang="0">
                  <a:pos x="7" y="70"/>
                </a:cxn>
                <a:cxn ang="0">
                  <a:pos x="17" y="71"/>
                </a:cxn>
                <a:cxn ang="0">
                  <a:pos x="31" y="81"/>
                </a:cxn>
                <a:cxn ang="0">
                  <a:pos x="43" y="105"/>
                </a:cxn>
                <a:cxn ang="0">
                  <a:pos x="40" y="43"/>
                </a:cxn>
                <a:cxn ang="0">
                  <a:pos x="26" y="39"/>
                </a:cxn>
                <a:cxn ang="0">
                  <a:pos x="8" y="2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23" y="5"/>
                </a:cxn>
                <a:cxn ang="0">
                  <a:pos x="39" y="23"/>
                </a:cxn>
                <a:cxn ang="0">
                  <a:pos x="46" y="38"/>
                </a:cxn>
                <a:cxn ang="0">
                  <a:pos x="51" y="24"/>
                </a:cxn>
                <a:cxn ang="0">
                  <a:pos x="66" y="8"/>
                </a:cxn>
                <a:cxn ang="0">
                  <a:pos x="92" y="0"/>
                </a:cxn>
                <a:cxn ang="0">
                  <a:pos x="90" y="8"/>
                </a:cxn>
                <a:cxn ang="0">
                  <a:pos x="82" y="25"/>
                </a:cxn>
                <a:cxn ang="0">
                  <a:pos x="63" y="40"/>
                </a:cxn>
                <a:cxn ang="0">
                  <a:pos x="49" y="124"/>
                </a:cxn>
                <a:cxn ang="0">
                  <a:pos x="50" y="116"/>
                </a:cxn>
                <a:cxn ang="0">
                  <a:pos x="59" y="100"/>
                </a:cxn>
                <a:cxn ang="0">
                  <a:pos x="81" y="92"/>
                </a:cxn>
                <a:cxn ang="0">
                  <a:pos x="80" y="98"/>
                </a:cxn>
                <a:cxn ang="0">
                  <a:pos x="73" y="114"/>
                </a:cxn>
                <a:cxn ang="0">
                  <a:pos x="59" y="127"/>
                </a:cxn>
                <a:cxn ang="0">
                  <a:pos x="49" y="210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/>
              <a:ahLst/>
              <a:cxnLst>
                <a:cxn ang="0">
                  <a:pos x="61" y="225"/>
                </a:cxn>
                <a:cxn ang="0">
                  <a:pos x="54" y="225"/>
                </a:cxn>
                <a:cxn ang="0">
                  <a:pos x="38" y="219"/>
                </a:cxn>
                <a:cxn ang="0">
                  <a:pos x="23" y="206"/>
                </a:cxn>
                <a:cxn ang="0">
                  <a:pos x="15" y="180"/>
                </a:cxn>
                <a:cxn ang="0">
                  <a:pos x="23" y="180"/>
                </a:cxn>
                <a:cxn ang="0">
                  <a:pos x="38" y="186"/>
                </a:cxn>
                <a:cxn ang="0">
                  <a:pos x="54" y="205"/>
                </a:cxn>
                <a:cxn ang="0">
                  <a:pos x="61" y="151"/>
                </a:cxn>
                <a:cxn ang="0">
                  <a:pos x="52" y="149"/>
                </a:cxn>
                <a:cxn ang="0">
                  <a:pos x="34" y="144"/>
                </a:cxn>
                <a:cxn ang="0">
                  <a:pos x="16" y="128"/>
                </a:cxn>
                <a:cxn ang="0">
                  <a:pos x="8" y="98"/>
                </a:cxn>
                <a:cxn ang="0">
                  <a:pos x="15" y="97"/>
                </a:cxn>
                <a:cxn ang="0">
                  <a:pos x="29" y="101"/>
                </a:cxn>
                <a:cxn ang="0">
                  <a:pos x="47" y="116"/>
                </a:cxn>
                <a:cxn ang="0">
                  <a:pos x="61" y="147"/>
                </a:cxn>
                <a:cxn ang="0">
                  <a:pos x="58" y="60"/>
                </a:cxn>
                <a:cxn ang="0">
                  <a:pos x="44" y="58"/>
                </a:cxn>
                <a:cxn ang="0">
                  <a:pos x="25" y="50"/>
                </a:cxn>
                <a:cxn ang="0">
                  <a:pos x="8" y="3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7" y="5"/>
                </a:cxn>
                <a:cxn ang="0">
                  <a:pos x="48" y="21"/>
                </a:cxn>
                <a:cxn ang="0">
                  <a:pos x="65" y="56"/>
                </a:cxn>
                <a:cxn ang="0">
                  <a:pos x="66" y="48"/>
                </a:cxn>
                <a:cxn ang="0">
                  <a:pos x="77" y="28"/>
                </a:cxn>
                <a:cxn ang="0">
                  <a:pos x="96" y="9"/>
                </a:cxn>
                <a:cxn ang="0">
                  <a:pos x="128" y="0"/>
                </a:cxn>
                <a:cxn ang="0">
                  <a:pos x="127" y="9"/>
                </a:cxn>
                <a:cxn ang="0">
                  <a:pos x="119" y="31"/>
                </a:cxn>
                <a:cxn ang="0">
                  <a:pos x="101" y="51"/>
                </a:cxn>
                <a:cxn ang="0">
                  <a:pos x="67" y="60"/>
                </a:cxn>
                <a:cxn ang="0">
                  <a:pos x="69" y="170"/>
                </a:cxn>
                <a:cxn ang="0">
                  <a:pos x="73" y="155"/>
                </a:cxn>
                <a:cxn ang="0">
                  <a:pos x="86" y="136"/>
                </a:cxn>
                <a:cxn ang="0">
                  <a:pos x="113" y="128"/>
                </a:cxn>
                <a:cxn ang="0">
                  <a:pos x="112" y="136"/>
                </a:cxn>
                <a:cxn ang="0">
                  <a:pos x="105" y="153"/>
                </a:cxn>
                <a:cxn ang="0">
                  <a:pos x="92" y="172"/>
                </a:cxn>
                <a:cxn ang="0">
                  <a:pos x="67" y="180"/>
                </a:cxn>
                <a:cxn ang="0">
                  <a:pos x="61" y="292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/>
              <a:ahLst/>
              <a:cxnLst>
                <a:cxn ang="0">
                  <a:pos x="31" y="164"/>
                </a:cxn>
                <a:cxn ang="0">
                  <a:pos x="23" y="163"/>
                </a:cxn>
                <a:cxn ang="0">
                  <a:pos x="8" y="155"/>
                </a:cxn>
                <a:cxn ang="0">
                  <a:pos x="0" y="132"/>
                </a:cxn>
                <a:cxn ang="0">
                  <a:pos x="7" y="132"/>
                </a:cxn>
                <a:cxn ang="0">
                  <a:pos x="22" y="139"/>
                </a:cxn>
                <a:cxn ang="0">
                  <a:pos x="31" y="160"/>
                </a:cxn>
                <a:cxn ang="0">
                  <a:pos x="29" y="101"/>
                </a:cxn>
                <a:cxn ang="0">
                  <a:pos x="16" y="97"/>
                </a:cxn>
                <a:cxn ang="0">
                  <a:pos x="3" y="83"/>
                </a:cxn>
                <a:cxn ang="0">
                  <a:pos x="3" y="70"/>
                </a:cxn>
                <a:cxn ang="0">
                  <a:pos x="15" y="74"/>
                </a:cxn>
                <a:cxn ang="0">
                  <a:pos x="27" y="86"/>
                </a:cxn>
                <a:cxn ang="0">
                  <a:pos x="31" y="31"/>
                </a:cxn>
                <a:cxn ang="0">
                  <a:pos x="33" y="23"/>
                </a:cxn>
                <a:cxn ang="0">
                  <a:pos x="41" y="8"/>
                </a:cxn>
                <a:cxn ang="0">
                  <a:pos x="62" y="0"/>
                </a:cxn>
                <a:cxn ang="0">
                  <a:pos x="61" y="8"/>
                </a:cxn>
                <a:cxn ang="0">
                  <a:pos x="53" y="23"/>
                </a:cxn>
                <a:cxn ang="0">
                  <a:pos x="35" y="31"/>
                </a:cxn>
                <a:cxn ang="0">
                  <a:pos x="35" y="75"/>
                </a:cxn>
                <a:cxn ang="0">
                  <a:pos x="39" y="62"/>
                </a:cxn>
                <a:cxn ang="0">
                  <a:pos x="54" y="48"/>
                </a:cxn>
                <a:cxn ang="0">
                  <a:pos x="68" y="48"/>
                </a:cxn>
                <a:cxn ang="0">
                  <a:pos x="66" y="59"/>
                </a:cxn>
                <a:cxn ang="0">
                  <a:pos x="58" y="72"/>
                </a:cxn>
                <a:cxn ang="0">
                  <a:pos x="35" y="82"/>
                </a:cxn>
                <a:cxn ang="0">
                  <a:pos x="35" y="143"/>
                </a:cxn>
                <a:cxn ang="0">
                  <a:pos x="38" y="132"/>
                </a:cxn>
                <a:cxn ang="0">
                  <a:pos x="49" y="122"/>
                </a:cxn>
                <a:cxn ang="0">
                  <a:pos x="60" y="122"/>
                </a:cxn>
                <a:cxn ang="0">
                  <a:pos x="58" y="133"/>
                </a:cxn>
                <a:cxn ang="0">
                  <a:pos x="47" y="144"/>
                </a:cxn>
                <a:cxn ang="0">
                  <a:pos x="35" y="25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/>
              <a:ahLst/>
              <a:cxnLst>
                <a:cxn ang="0">
                  <a:pos x="52" y="272"/>
                </a:cxn>
                <a:cxn ang="0">
                  <a:pos x="44" y="270"/>
                </a:cxn>
                <a:cxn ang="0">
                  <a:pos x="26" y="265"/>
                </a:cxn>
                <a:cxn ang="0">
                  <a:pos x="8" y="249"/>
                </a:cxn>
                <a:cxn ang="0">
                  <a:pos x="0" y="219"/>
                </a:cxn>
                <a:cxn ang="0">
                  <a:pos x="8" y="219"/>
                </a:cxn>
                <a:cxn ang="0">
                  <a:pos x="25" y="223"/>
                </a:cxn>
                <a:cxn ang="0">
                  <a:pos x="41" y="235"/>
                </a:cxn>
                <a:cxn ang="0">
                  <a:pos x="52" y="265"/>
                </a:cxn>
                <a:cxn ang="0">
                  <a:pos x="50" y="168"/>
                </a:cxn>
                <a:cxn ang="0">
                  <a:pos x="35" y="165"/>
                </a:cxn>
                <a:cxn ang="0">
                  <a:pos x="17" y="156"/>
                </a:cxn>
                <a:cxn ang="0">
                  <a:pos x="3" y="134"/>
                </a:cxn>
                <a:cxn ang="0">
                  <a:pos x="3" y="116"/>
                </a:cxn>
                <a:cxn ang="0">
                  <a:pos x="19" y="120"/>
                </a:cxn>
                <a:cxn ang="0">
                  <a:pos x="39" y="133"/>
                </a:cxn>
                <a:cxn ang="0">
                  <a:pos x="52" y="161"/>
                </a:cxn>
                <a:cxn ang="0">
                  <a:pos x="53" y="50"/>
                </a:cxn>
                <a:cxn ang="0">
                  <a:pos x="54" y="36"/>
                </a:cxn>
                <a:cxn ang="0">
                  <a:pos x="65" y="17"/>
                </a:cxn>
                <a:cxn ang="0">
                  <a:pos x="87" y="3"/>
                </a:cxn>
                <a:cxn ang="0">
                  <a:pos x="103" y="3"/>
                </a:cxn>
                <a:cxn ang="0">
                  <a:pos x="99" y="21"/>
                </a:cxn>
                <a:cxn ang="0">
                  <a:pos x="84" y="42"/>
                </a:cxn>
                <a:cxn ang="0">
                  <a:pos x="58" y="52"/>
                </a:cxn>
                <a:cxn ang="0">
                  <a:pos x="58" y="127"/>
                </a:cxn>
                <a:cxn ang="0">
                  <a:pos x="61" y="112"/>
                </a:cxn>
                <a:cxn ang="0">
                  <a:pos x="72" y="94"/>
                </a:cxn>
                <a:cxn ang="0">
                  <a:pos x="93" y="80"/>
                </a:cxn>
                <a:cxn ang="0">
                  <a:pos x="111" y="80"/>
                </a:cxn>
                <a:cxn ang="0">
                  <a:pos x="111" y="91"/>
                </a:cxn>
                <a:cxn ang="0">
                  <a:pos x="107" y="108"/>
                </a:cxn>
                <a:cxn ang="0">
                  <a:pos x="91" y="126"/>
                </a:cxn>
                <a:cxn ang="0">
                  <a:pos x="58" y="135"/>
                </a:cxn>
                <a:cxn ang="0">
                  <a:pos x="58" y="236"/>
                </a:cxn>
                <a:cxn ang="0">
                  <a:pos x="61" y="223"/>
                </a:cxn>
                <a:cxn ang="0">
                  <a:pos x="73" y="208"/>
                </a:cxn>
                <a:cxn ang="0">
                  <a:pos x="97" y="200"/>
                </a:cxn>
                <a:cxn ang="0">
                  <a:pos x="99" y="207"/>
                </a:cxn>
                <a:cxn ang="0">
                  <a:pos x="97" y="220"/>
                </a:cxn>
                <a:cxn ang="0">
                  <a:pos x="87" y="235"/>
                </a:cxn>
                <a:cxn ang="0">
                  <a:pos x="58" y="245"/>
                </a:cxn>
                <a:cxn ang="0">
                  <a:pos x="52" y="42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Freeform 19"/>
            <p:cNvSpPr>
              <a:spLocks/>
            </p:cNvSpPr>
            <p:nvPr/>
          </p:nvSpPr>
          <p:spPr bwMode="gray">
            <a:xfrm>
              <a:off x="2065" y="361"/>
              <a:ext cx="100" cy="228"/>
            </a:xfrm>
            <a:custGeom>
              <a:avLst/>
              <a:gdLst/>
              <a:ahLst/>
              <a:cxnLst>
                <a:cxn ang="0">
                  <a:pos x="52" y="176"/>
                </a:cxn>
                <a:cxn ang="0">
                  <a:pos x="59" y="176"/>
                </a:cxn>
                <a:cxn ang="0">
                  <a:pos x="74" y="169"/>
                </a:cxn>
                <a:cxn ang="0">
                  <a:pos x="86" y="154"/>
                </a:cxn>
                <a:cxn ang="0">
                  <a:pos x="86" y="141"/>
                </a:cxn>
                <a:cxn ang="0">
                  <a:pos x="74" y="143"/>
                </a:cxn>
                <a:cxn ang="0">
                  <a:pos x="58" y="158"/>
                </a:cxn>
                <a:cxn ang="0">
                  <a:pos x="52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2" y="115"/>
                </a:cxn>
                <a:cxn ang="0">
                  <a:pos x="55" y="48"/>
                </a:cxn>
                <a:cxn ang="0">
                  <a:pos x="67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3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1" y="3"/>
                </a:cxn>
                <a:cxn ang="0">
                  <a:pos x="5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5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5" y="132"/>
                </a:cxn>
                <a:cxn ang="0">
                  <a:pos x="47" y="141"/>
                </a:cxn>
                <a:cxn ang="0">
                  <a:pos x="52" y="228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gray">
            <a:xfrm>
              <a:off x="2921" y="361"/>
              <a:ext cx="100" cy="228"/>
            </a:xfrm>
            <a:custGeom>
              <a:avLst/>
              <a:gdLst/>
              <a:ahLst/>
              <a:cxnLst>
                <a:cxn ang="0">
                  <a:pos x="53" y="176"/>
                </a:cxn>
                <a:cxn ang="0">
                  <a:pos x="60" y="176"/>
                </a:cxn>
                <a:cxn ang="0">
                  <a:pos x="74" y="169"/>
                </a:cxn>
                <a:cxn ang="0">
                  <a:pos x="87" y="154"/>
                </a:cxn>
                <a:cxn ang="0">
                  <a:pos x="87" y="141"/>
                </a:cxn>
                <a:cxn ang="0">
                  <a:pos x="74" y="143"/>
                </a:cxn>
                <a:cxn ang="0">
                  <a:pos x="60" y="158"/>
                </a:cxn>
                <a:cxn ang="0">
                  <a:pos x="53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3" y="115"/>
                </a:cxn>
                <a:cxn ang="0">
                  <a:pos x="56" y="48"/>
                </a:cxn>
                <a:cxn ang="0">
                  <a:pos x="68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4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2" y="3"/>
                </a:cxn>
                <a:cxn ang="0">
                  <a:pos x="6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6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6" y="132"/>
                </a:cxn>
                <a:cxn ang="0">
                  <a:pos x="47" y="141"/>
                </a:cxn>
                <a:cxn ang="0">
                  <a:pos x="53" y="228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gray">
            <a:xfrm>
              <a:off x="2273" y="187"/>
              <a:ext cx="175" cy="402"/>
            </a:xfrm>
            <a:custGeom>
              <a:avLst/>
              <a:gdLst/>
              <a:ahLst/>
              <a:cxnLst>
                <a:cxn ang="0">
                  <a:pos x="93" y="309"/>
                </a:cxn>
                <a:cxn ang="0">
                  <a:pos x="101" y="309"/>
                </a:cxn>
                <a:cxn ang="0">
                  <a:pos x="118" y="304"/>
                </a:cxn>
                <a:cxn ang="0">
                  <a:pos x="138" y="292"/>
                </a:cxn>
                <a:cxn ang="0">
                  <a:pos x="152" y="266"/>
                </a:cxn>
                <a:cxn ang="0">
                  <a:pos x="152" y="247"/>
                </a:cxn>
                <a:cxn ang="0">
                  <a:pos x="138" y="250"/>
                </a:cxn>
                <a:cxn ang="0">
                  <a:pos x="120" y="259"/>
                </a:cxn>
                <a:cxn ang="0">
                  <a:pos x="99" y="285"/>
                </a:cxn>
                <a:cxn ang="0">
                  <a:pos x="93" y="207"/>
                </a:cxn>
                <a:cxn ang="0">
                  <a:pos x="102" y="205"/>
                </a:cxn>
                <a:cxn ang="0">
                  <a:pos x="122" y="200"/>
                </a:cxn>
                <a:cxn ang="0">
                  <a:pos x="147" y="185"/>
                </a:cxn>
                <a:cxn ang="0">
                  <a:pos x="163" y="155"/>
                </a:cxn>
                <a:cxn ang="0">
                  <a:pos x="163" y="134"/>
                </a:cxn>
                <a:cxn ang="0">
                  <a:pos x="149" y="135"/>
                </a:cxn>
                <a:cxn ang="0">
                  <a:pos x="129" y="142"/>
                </a:cxn>
                <a:cxn ang="0">
                  <a:pos x="107" y="162"/>
                </a:cxn>
                <a:cxn ang="0">
                  <a:pos x="93" y="201"/>
                </a:cxn>
                <a:cxn ang="0">
                  <a:pos x="95" y="83"/>
                </a:cxn>
                <a:cxn ang="0">
                  <a:pos x="110" y="81"/>
                </a:cxn>
                <a:cxn ang="0">
                  <a:pos x="134" y="73"/>
                </a:cxn>
                <a:cxn ang="0">
                  <a:pos x="157" y="54"/>
                </a:cxn>
                <a:cxn ang="0">
                  <a:pos x="174" y="23"/>
                </a:cxn>
                <a:cxn ang="0">
                  <a:pos x="174" y="0"/>
                </a:cxn>
                <a:cxn ang="0">
                  <a:pos x="157" y="2"/>
                </a:cxn>
                <a:cxn ang="0">
                  <a:pos x="133" y="10"/>
                </a:cxn>
                <a:cxn ang="0">
                  <a:pos x="107" y="33"/>
                </a:cxn>
                <a:cxn ang="0">
                  <a:pos x="87" y="77"/>
                </a:cxn>
                <a:cxn ang="0">
                  <a:pos x="85" y="68"/>
                </a:cxn>
                <a:cxn ang="0">
                  <a:pos x="75" y="46"/>
                </a:cxn>
                <a:cxn ang="0">
                  <a:pos x="55" y="21"/>
                </a:cxn>
                <a:cxn ang="0">
                  <a:pos x="22" y="3"/>
                </a:cxn>
                <a:cxn ang="0">
                  <a:pos x="1" y="3"/>
                </a:cxn>
                <a:cxn ang="0">
                  <a:pos x="4" y="18"/>
                </a:cxn>
                <a:cxn ang="0">
                  <a:pos x="12" y="42"/>
                </a:cxn>
                <a:cxn ang="0">
                  <a:pos x="31" y="65"/>
                </a:cxn>
                <a:cxn ang="0">
                  <a:pos x="62" y="81"/>
                </a:cxn>
                <a:cxn ang="0">
                  <a:pos x="82" y="238"/>
                </a:cxn>
                <a:cxn ang="0">
                  <a:pos x="80" y="228"/>
                </a:cxn>
                <a:cxn ang="0">
                  <a:pos x="72" y="207"/>
                </a:cxn>
                <a:cxn ang="0">
                  <a:pos x="55" y="185"/>
                </a:cxn>
                <a:cxn ang="0">
                  <a:pos x="21" y="176"/>
                </a:cxn>
                <a:cxn ang="0">
                  <a:pos x="22" y="185"/>
                </a:cxn>
                <a:cxn ang="0">
                  <a:pos x="28" y="205"/>
                </a:cxn>
                <a:cxn ang="0">
                  <a:pos x="41" y="230"/>
                </a:cxn>
                <a:cxn ang="0">
                  <a:pos x="66" y="246"/>
                </a:cxn>
                <a:cxn ang="0">
                  <a:pos x="82" y="402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gray">
            <a:xfrm>
              <a:off x="2161" y="216"/>
              <a:ext cx="97" cy="373"/>
            </a:xfrm>
            <a:custGeom>
              <a:avLst/>
              <a:gdLst/>
              <a:ahLst/>
              <a:cxnLst>
                <a:cxn ang="0">
                  <a:pos x="52" y="237"/>
                </a:cxn>
                <a:cxn ang="0">
                  <a:pos x="59" y="237"/>
                </a:cxn>
                <a:cxn ang="0">
                  <a:pos x="74" y="232"/>
                </a:cxn>
                <a:cxn ang="0">
                  <a:pos x="90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1" y="197"/>
                </a:cxn>
                <a:cxn ang="0">
                  <a:pos x="56" y="215"/>
                </a:cxn>
                <a:cxn ang="0">
                  <a:pos x="52" y="147"/>
                </a:cxn>
                <a:cxn ang="0">
                  <a:pos x="59" y="147"/>
                </a:cxn>
                <a:cxn ang="0">
                  <a:pos x="74" y="141"/>
                </a:cxn>
                <a:cxn ang="0">
                  <a:pos x="90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1" y="109"/>
                </a:cxn>
                <a:cxn ang="0">
                  <a:pos x="56" y="126"/>
                </a:cxn>
                <a:cxn ang="0">
                  <a:pos x="52" y="46"/>
                </a:cxn>
                <a:cxn ang="0">
                  <a:pos x="51" y="37"/>
                </a:cxn>
                <a:cxn ang="0">
                  <a:pos x="45" y="23"/>
                </a:cxn>
                <a:cxn ang="0">
                  <a:pos x="32" y="6"/>
                </a:cxn>
                <a:cxn ang="0">
                  <a:pos x="6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3" y="43"/>
                </a:cxn>
                <a:cxn ang="0">
                  <a:pos x="45" y="113"/>
                </a:cxn>
                <a:cxn ang="0">
                  <a:pos x="45" y="106"/>
                </a:cxn>
                <a:cxn ang="0">
                  <a:pos x="40" y="90"/>
                </a:cxn>
                <a:cxn ang="0">
                  <a:pos x="27" y="75"/>
                </a:cxn>
                <a:cxn ang="0">
                  <a:pos x="1" y="67"/>
                </a:cxn>
                <a:cxn ang="0">
                  <a:pos x="0" y="75"/>
                </a:cxn>
                <a:cxn ang="0">
                  <a:pos x="2" y="91"/>
                </a:cxn>
                <a:cxn ang="0">
                  <a:pos x="14" y="109"/>
                </a:cxn>
                <a:cxn ang="0">
                  <a:pos x="45" y="118"/>
                </a:cxn>
                <a:cxn ang="0">
                  <a:pos x="45" y="207"/>
                </a:cxn>
                <a:cxn ang="0">
                  <a:pos x="43" y="195"/>
                </a:cxn>
                <a:cxn ang="0">
                  <a:pos x="33" y="182"/>
                </a:cxn>
                <a:cxn ang="0">
                  <a:pos x="12" y="175"/>
                </a:cxn>
                <a:cxn ang="0">
                  <a:pos x="10" y="182"/>
                </a:cxn>
                <a:cxn ang="0">
                  <a:pos x="13" y="197"/>
                </a:cxn>
                <a:cxn ang="0">
                  <a:pos x="29" y="211"/>
                </a:cxn>
                <a:cxn ang="0">
                  <a:pos x="45" y="373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gray">
            <a:xfrm>
              <a:off x="2708" y="216"/>
              <a:ext cx="97" cy="373"/>
            </a:xfrm>
            <a:custGeom>
              <a:avLst/>
              <a:gdLst/>
              <a:ahLst/>
              <a:cxnLst>
                <a:cxn ang="0">
                  <a:pos x="51" y="237"/>
                </a:cxn>
                <a:cxn ang="0">
                  <a:pos x="60" y="237"/>
                </a:cxn>
                <a:cxn ang="0">
                  <a:pos x="74" y="232"/>
                </a:cxn>
                <a:cxn ang="0">
                  <a:pos x="91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2" y="197"/>
                </a:cxn>
                <a:cxn ang="0">
                  <a:pos x="55" y="215"/>
                </a:cxn>
                <a:cxn ang="0">
                  <a:pos x="51" y="147"/>
                </a:cxn>
                <a:cxn ang="0">
                  <a:pos x="60" y="147"/>
                </a:cxn>
                <a:cxn ang="0">
                  <a:pos x="74" y="141"/>
                </a:cxn>
                <a:cxn ang="0">
                  <a:pos x="91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2" y="109"/>
                </a:cxn>
                <a:cxn ang="0">
                  <a:pos x="55" y="126"/>
                </a:cxn>
                <a:cxn ang="0">
                  <a:pos x="51" y="46"/>
                </a:cxn>
                <a:cxn ang="0">
                  <a:pos x="51" y="37"/>
                </a:cxn>
                <a:cxn ang="0">
                  <a:pos x="46" y="23"/>
                </a:cxn>
                <a:cxn ang="0">
                  <a:pos x="33" y="6"/>
                </a:cxn>
                <a:cxn ang="0">
                  <a:pos x="7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4" y="43"/>
                </a:cxn>
                <a:cxn ang="0">
                  <a:pos x="46" y="113"/>
                </a:cxn>
                <a:cxn ang="0">
                  <a:pos x="46" y="106"/>
                </a:cxn>
                <a:cxn ang="0">
                  <a:pos x="41" y="90"/>
                </a:cxn>
                <a:cxn ang="0">
                  <a:pos x="27" y="75"/>
                </a:cxn>
                <a:cxn ang="0">
                  <a:pos x="0" y="67"/>
                </a:cxn>
                <a:cxn ang="0">
                  <a:pos x="0" y="75"/>
                </a:cxn>
                <a:cxn ang="0">
                  <a:pos x="3" y="91"/>
                </a:cxn>
                <a:cxn ang="0">
                  <a:pos x="15" y="109"/>
                </a:cxn>
                <a:cxn ang="0">
                  <a:pos x="46" y="118"/>
                </a:cxn>
                <a:cxn ang="0">
                  <a:pos x="46" y="207"/>
                </a:cxn>
                <a:cxn ang="0">
                  <a:pos x="43" y="195"/>
                </a:cxn>
                <a:cxn ang="0">
                  <a:pos x="34" y="182"/>
                </a:cxn>
                <a:cxn ang="0">
                  <a:pos x="12" y="175"/>
                </a:cxn>
                <a:cxn ang="0">
                  <a:pos x="11" y="182"/>
                </a:cxn>
                <a:cxn ang="0">
                  <a:pos x="14" y="197"/>
                </a:cxn>
                <a:cxn ang="0">
                  <a:pos x="30" y="211"/>
                </a:cxn>
                <a:cxn ang="0">
                  <a:pos x="46" y="373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99" name="Freeform 27" descr="Dark upward diagonal"/>
          <p:cNvSpPr>
            <a:spLocks/>
          </p:cNvSpPr>
          <p:nvPr/>
        </p:nvSpPr>
        <p:spPr bwMode="gray">
          <a:xfrm>
            <a:off x="85725" y="76200"/>
            <a:ext cx="8977313" cy="500063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5546" y="0"/>
              </a:cxn>
              <a:cxn ang="0">
                <a:pos x="5655" y="84"/>
              </a:cxn>
              <a:cxn ang="0">
                <a:pos x="5649" y="315"/>
              </a:cxn>
              <a:cxn ang="0">
                <a:pos x="1" y="314"/>
              </a:cxn>
              <a:cxn ang="0">
                <a:pos x="0" y="1"/>
              </a:cxn>
            </a:cxnLst>
            <a:rect l="0" t="0" r="r" b="b"/>
            <a:pathLst>
              <a:path w="5655" h="315">
                <a:moveTo>
                  <a:pt x="0" y="1"/>
                </a:moveTo>
                <a:lnTo>
                  <a:pt x="5546" y="0"/>
                </a:lnTo>
                <a:cubicBezTo>
                  <a:pt x="5652" y="0"/>
                  <a:pt x="5655" y="84"/>
                  <a:pt x="5655" y="84"/>
                </a:cubicBezTo>
                <a:lnTo>
                  <a:pt x="5649" y="315"/>
                </a:lnTo>
                <a:lnTo>
                  <a:pt x="1" y="314"/>
                </a:lnTo>
                <a:lnTo>
                  <a:pt x="0" y="1"/>
                </a:lnTo>
                <a:close/>
              </a:path>
            </a:pathLst>
          </a:custGeom>
          <a:pattFill prst="dkUpDiag">
            <a:fgClr>
              <a:schemeClr val="bg1">
                <a:alpha val="77000"/>
              </a:schemeClr>
            </a:fgClr>
            <a:bgClr>
              <a:schemeClr val="tx1">
                <a:alpha val="77000"/>
              </a:schemeClr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gray">
          <a:xfrm>
            <a:off x="114300" y="6610350"/>
            <a:ext cx="8931275" cy="1635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46" name="Group 74"/>
          <p:cNvGrpSpPr>
            <a:grpSpLocks/>
          </p:cNvGrpSpPr>
          <p:nvPr/>
        </p:nvGrpSpPr>
        <p:grpSpPr bwMode="auto">
          <a:xfrm>
            <a:off x="85725" y="854075"/>
            <a:ext cx="8982075" cy="1131888"/>
            <a:chOff x="54" y="538"/>
            <a:chExt cx="5658" cy="713"/>
          </a:xfrm>
        </p:grpSpPr>
        <p:sp>
          <p:nvSpPr>
            <p:cNvPr id="3102" name="Freeform 30"/>
            <p:cNvSpPr>
              <a:spLocks/>
            </p:cNvSpPr>
            <p:nvPr userDrawn="1"/>
          </p:nvSpPr>
          <p:spPr bwMode="gray">
            <a:xfrm>
              <a:off x="54" y="736"/>
              <a:ext cx="5658" cy="5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46" y="0"/>
                </a:cxn>
                <a:cxn ang="0">
                  <a:pos x="5446" y="312"/>
                </a:cxn>
                <a:cxn ang="0">
                  <a:pos x="5446" y="451"/>
                </a:cxn>
                <a:cxn ang="0">
                  <a:pos x="1512" y="443"/>
                </a:cxn>
                <a:cxn ang="0">
                  <a:pos x="1288" y="584"/>
                </a:cxn>
                <a:cxn ang="0">
                  <a:pos x="0" y="590"/>
                </a:cxn>
                <a:cxn ang="0">
                  <a:pos x="0" y="0"/>
                </a:cxn>
              </a:cxnLst>
              <a:rect l="0" t="0" r="r" b="b"/>
              <a:pathLst>
                <a:path w="5446" h="590">
                  <a:moveTo>
                    <a:pt x="0" y="0"/>
                  </a:moveTo>
                  <a:lnTo>
                    <a:pt x="5446" y="0"/>
                  </a:lnTo>
                  <a:lnTo>
                    <a:pt x="5446" y="312"/>
                  </a:lnTo>
                  <a:lnTo>
                    <a:pt x="5446" y="451"/>
                  </a:lnTo>
                  <a:cubicBezTo>
                    <a:pt x="4790" y="473"/>
                    <a:pt x="2205" y="421"/>
                    <a:pt x="1512" y="443"/>
                  </a:cubicBezTo>
                  <a:lnTo>
                    <a:pt x="1288" y="584"/>
                  </a:lnTo>
                  <a:lnTo>
                    <a:pt x="0" y="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Freeform 31"/>
            <p:cNvSpPr>
              <a:spLocks/>
            </p:cNvSpPr>
            <p:nvPr userDrawn="1"/>
          </p:nvSpPr>
          <p:spPr bwMode="gray">
            <a:xfrm>
              <a:off x="54" y="538"/>
              <a:ext cx="5658" cy="65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5657" y="0"/>
                </a:cxn>
                <a:cxn ang="0">
                  <a:pos x="5658" y="534"/>
                </a:cxn>
                <a:cxn ang="0">
                  <a:pos x="1553" y="528"/>
                </a:cxn>
                <a:cxn ang="0">
                  <a:pos x="1317" y="651"/>
                </a:cxn>
                <a:cxn ang="0">
                  <a:pos x="0" y="655"/>
                </a:cxn>
                <a:cxn ang="0">
                  <a:pos x="1" y="0"/>
                </a:cxn>
              </a:cxnLst>
              <a:rect l="0" t="0" r="r" b="b"/>
              <a:pathLst>
                <a:path w="5658" h="655">
                  <a:moveTo>
                    <a:pt x="1" y="0"/>
                  </a:moveTo>
                  <a:lnTo>
                    <a:pt x="5657" y="0"/>
                  </a:lnTo>
                  <a:lnTo>
                    <a:pt x="5658" y="534"/>
                  </a:lnTo>
                  <a:lnTo>
                    <a:pt x="1553" y="528"/>
                  </a:lnTo>
                  <a:lnTo>
                    <a:pt x="1317" y="651"/>
                  </a:lnTo>
                  <a:lnTo>
                    <a:pt x="0" y="6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Freeform 32"/>
            <p:cNvSpPr>
              <a:spLocks/>
            </p:cNvSpPr>
            <p:nvPr userDrawn="1"/>
          </p:nvSpPr>
          <p:spPr bwMode="gray">
            <a:xfrm>
              <a:off x="54" y="1062"/>
              <a:ext cx="1496" cy="98"/>
            </a:xfrm>
            <a:custGeom>
              <a:avLst/>
              <a:gdLst/>
              <a:ahLst/>
              <a:cxnLst>
                <a:cxn ang="0">
                  <a:pos x="1440" y="1"/>
                </a:cxn>
                <a:cxn ang="0">
                  <a:pos x="1261" y="112"/>
                </a:cxn>
                <a:cxn ang="0">
                  <a:pos x="0" y="110"/>
                </a:cxn>
                <a:cxn ang="0">
                  <a:pos x="0" y="49"/>
                </a:cxn>
                <a:cxn ang="0">
                  <a:pos x="1069" y="50"/>
                </a:cxn>
                <a:cxn ang="0">
                  <a:pos x="1142" y="0"/>
                </a:cxn>
                <a:cxn ang="0">
                  <a:pos x="1440" y="1"/>
                </a:cxn>
              </a:cxnLst>
              <a:rect l="0" t="0" r="r" b="b"/>
              <a:pathLst>
                <a:path w="1440" h="112">
                  <a:moveTo>
                    <a:pt x="1440" y="1"/>
                  </a:moveTo>
                  <a:lnTo>
                    <a:pt x="1261" y="112"/>
                  </a:lnTo>
                  <a:lnTo>
                    <a:pt x="0" y="110"/>
                  </a:lnTo>
                  <a:lnTo>
                    <a:pt x="0" y="49"/>
                  </a:lnTo>
                  <a:lnTo>
                    <a:pt x="1069" y="50"/>
                  </a:lnTo>
                  <a:lnTo>
                    <a:pt x="1142" y="0"/>
                  </a:lnTo>
                  <a:lnTo>
                    <a:pt x="1440" y="1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05" name="Rectangle 33"/>
          <p:cNvSpPr>
            <a:spLocks noChangeArrowheads="1"/>
          </p:cNvSpPr>
          <p:nvPr/>
        </p:nvSpPr>
        <p:spPr bwMode="gray">
          <a:xfrm>
            <a:off x="85725" y="609600"/>
            <a:ext cx="8982075" cy="1857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0" name="Rectangle 38" descr="1"/>
          <p:cNvSpPr>
            <a:spLocks noChangeArrowheads="1"/>
          </p:cNvSpPr>
          <p:nvPr/>
        </p:nvSpPr>
        <p:spPr bwMode="gray">
          <a:xfrm>
            <a:off x="4067175" y="4497388"/>
            <a:ext cx="741363" cy="74295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2" name="Rectangle 40" descr="7"/>
          <p:cNvSpPr>
            <a:spLocks noChangeArrowheads="1"/>
          </p:cNvSpPr>
          <p:nvPr/>
        </p:nvSpPr>
        <p:spPr bwMode="gray">
          <a:xfrm>
            <a:off x="3275013" y="5314950"/>
            <a:ext cx="742950" cy="74295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gray">
          <a:xfrm>
            <a:off x="3282950" y="4510088"/>
            <a:ext cx="741363" cy="744537"/>
          </a:xfrm>
          <a:prstGeom prst="rect">
            <a:avLst/>
          </a:prstGeom>
          <a:solidFill>
            <a:srgbClr val="D7D7D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9" name="Rectangle 37" descr="6"/>
          <p:cNvSpPr>
            <a:spLocks noChangeArrowheads="1"/>
          </p:cNvSpPr>
          <p:nvPr/>
        </p:nvSpPr>
        <p:spPr bwMode="gray">
          <a:xfrm>
            <a:off x="1703388" y="5314950"/>
            <a:ext cx="742950" cy="742950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6196013"/>
            <a:ext cx="4811713" cy="403225"/>
          </a:xfrm>
        </p:spPr>
        <p:txBody>
          <a:bodyPr/>
          <a:lstStyle>
            <a:lvl1pPr marL="0" indent="0" algn="r">
              <a:buFontTx/>
              <a:buNone/>
              <a:defRPr sz="1600" i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31775" y="6445250"/>
            <a:ext cx="2205038" cy="3175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74925" y="6445250"/>
            <a:ext cx="2990850" cy="3175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700713" y="6445250"/>
            <a:ext cx="2205037" cy="317500"/>
          </a:xfrm>
        </p:spPr>
        <p:txBody>
          <a:bodyPr/>
          <a:lstStyle>
            <a:lvl1pPr>
              <a:defRPr/>
            </a:lvl1pPr>
          </a:lstStyle>
          <a:p>
            <a:fld id="{0B6A27FB-E2E3-48F7-9BCD-2947119C4CF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17" name="Text Box 45"/>
          <p:cNvSpPr txBox="1">
            <a:spLocks noChangeArrowheads="1"/>
          </p:cNvSpPr>
          <p:nvPr/>
        </p:nvSpPr>
        <p:spPr bwMode="gray">
          <a:xfrm>
            <a:off x="161925" y="842963"/>
            <a:ext cx="13033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gray">
          <a:xfrm>
            <a:off x="1703388" y="4511675"/>
            <a:ext cx="74295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2" name="Rectangle 50"/>
          <p:cNvSpPr>
            <a:spLocks noChangeArrowheads="1"/>
          </p:cNvSpPr>
          <p:nvPr/>
        </p:nvSpPr>
        <p:spPr bwMode="gray">
          <a:xfrm>
            <a:off x="128588" y="4511675"/>
            <a:ext cx="741362" cy="74295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gray">
          <a:xfrm>
            <a:off x="2492375" y="5314950"/>
            <a:ext cx="742950" cy="7429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115" name="Picture 43" descr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gray">
          <a:xfrm>
            <a:off x="130175" y="2911475"/>
            <a:ext cx="1347788" cy="1531938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819400"/>
            <a:ext cx="6019800" cy="1470025"/>
          </a:xfrm>
        </p:spPr>
        <p:txBody>
          <a:bodyPr/>
          <a:lstStyle>
            <a:lvl1pPr algn="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42" name="Rectangle 70" descr="2"/>
          <p:cNvSpPr>
            <a:spLocks noChangeArrowheads="1"/>
          </p:cNvSpPr>
          <p:nvPr/>
        </p:nvSpPr>
        <p:spPr bwMode="gray">
          <a:xfrm>
            <a:off x="1701800" y="3705225"/>
            <a:ext cx="744538" cy="742950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6" grpId="0" animBg="1"/>
      <p:bldP spid="3128" grpId="0" animBg="1"/>
      <p:bldP spid="3099" grpId="0" animBg="1"/>
      <p:bldP spid="3100" grpId="0" animBg="1"/>
      <p:bldP spid="3105" grpId="0" animBg="1"/>
      <p:bldP spid="3109" grpId="0" animBg="1"/>
      <p:bldP spid="3121" grpId="0" animBg="1"/>
      <p:bldP spid="3074" grpId="0"/>
      <p:bldP spid="314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7036F-A7F7-4522-AE4B-F2D57521E0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38125"/>
            <a:ext cx="2057400" cy="5934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6019800" cy="5934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E4BE8-B038-44BE-8658-5C5272E74A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B87FCD04-F07A-4A08-A031-F891F10751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C1752507-DBCF-42A5-9EAF-B68F5C1346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736FB2F2-0000-4FF9-AA4C-C47343C3A8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D2E8A25A-4303-4009-90DB-7B294A1BF4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775" y="3141663"/>
            <a:ext cx="5903913" cy="11096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vi-VN" noProof="0" smtClean="0"/>
              <a:t>Bấm &amp; sửa kiểu tiêu đề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775" y="3813175"/>
            <a:ext cx="5903913" cy="69691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/>
            </a:lvl1pPr>
          </a:lstStyle>
          <a:p>
            <a:pPr lvl="0"/>
            <a:r>
              <a:rPr lang="vi-VN" noProof="0" smtClean="0"/>
              <a:t>Bấm &amp; sửa kiểu phụ đề</a:t>
            </a:r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3600028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0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</p:spTree>
    <p:extLst>
      <p:ext uri="{BB962C8B-B14F-4D97-AF65-F5344CB8AC3E}">
        <p14:creationId xmlns:p14="http://schemas.microsoft.com/office/powerpoint/2010/main" val="140997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539750" y="1844675"/>
            <a:ext cx="36322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324350" y="1844675"/>
            <a:ext cx="36322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87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A6DC5-8CB6-4593-AE3A-FFBD101FCD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45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67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23799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</p:spTree>
    <p:extLst>
      <p:ext uri="{BB962C8B-B14F-4D97-AF65-F5344CB8AC3E}">
        <p14:creationId xmlns:p14="http://schemas.microsoft.com/office/powerpoint/2010/main" val="541004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 smtClean="0"/>
              <a:t>Bấm biểu tượng để thêm hình ảnh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</p:spTree>
    <p:extLst>
      <p:ext uri="{BB962C8B-B14F-4D97-AF65-F5344CB8AC3E}">
        <p14:creationId xmlns:p14="http://schemas.microsoft.com/office/powerpoint/2010/main" val="12461173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7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084888" y="1268413"/>
            <a:ext cx="1871662" cy="5472112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68313" y="1268413"/>
            <a:ext cx="5464175" cy="5472112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01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6A580-735A-4DBD-97B3-A42AF1B71A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59258-9D73-4EF8-AFDA-673B820676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48857-DA2B-478B-9620-D743CBEAB1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38561-8DED-4E82-9252-A4B0071DDD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07326-F188-4781-AAB3-B87D1651C4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A14D8-CE0F-4983-972C-5B3917C7DB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F12B0-BCB0-4BD2-A693-31E62D545F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6553200" y="6013450"/>
            <a:ext cx="2392363" cy="563563"/>
            <a:chOff x="1566" y="164"/>
            <a:chExt cx="1455" cy="425"/>
          </a:xfrm>
        </p:grpSpPr>
        <p:sp>
          <p:nvSpPr>
            <p:cNvPr id="1032" name="Freeform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/>
              <a:ahLst/>
              <a:cxnLst>
                <a:cxn ang="0">
                  <a:pos x="37" y="36"/>
                </a:cxn>
                <a:cxn ang="0">
                  <a:pos x="35" y="36"/>
                </a:cxn>
                <a:cxn ang="0">
                  <a:pos x="30" y="36"/>
                </a:cxn>
                <a:cxn ang="0">
                  <a:pos x="22" y="34"/>
                </a:cxn>
                <a:cxn ang="0">
                  <a:pos x="15" y="30"/>
                </a:cxn>
                <a:cxn ang="0">
                  <a:pos x="7" y="23"/>
                </a:cxn>
                <a:cxn ang="0">
                  <a:pos x="3" y="1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"/>
                </a:cxn>
                <a:cxn ang="0">
                  <a:pos x="15" y="3"/>
                </a:cxn>
                <a:cxn ang="0">
                  <a:pos x="23" y="5"/>
                </a:cxn>
                <a:cxn ang="0">
                  <a:pos x="30" y="11"/>
                </a:cxn>
                <a:cxn ang="0">
                  <a:pos x="37" y="20"/>
                </a:cxn>
                <a:cxn ang="0">
                  <a:pos x="39" y="34"/>
                </a:cxn>
                <a:cxn ang="0">
                  <a:pos x="39" y="121"/>
                </a:cxn>
                <a:cxn ang="0">
                  <a:pos x="37" y="121"/>
                </a:cxn>
                <a:cxn ang="0">
                  <a:pos x="37" y="36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/>
              <a:ahLst/>
              <a:cxnLst>
                <a:cxn ang="0">
                  <a:pos x="3" y="42"/>
                </a:cxn>
                <a:cxn ang="0">
                  <a:pos x="6" y="42"/>
                </a:cxn>
                <a:cxn ang="0">
                  <a:pos x="12" y="42"/>
                </a:cxn>
                <a:cxn ang="0">
                  <a:pos x="20" y="39"/>
                </a:cxn>
                <a:cxn ang="0">
                  <a:pos x="29" y="35"/>
                </a:cxn>
                <a:cxn ang="0">
                  <a:pos x="37" y="27"/>
                </a:cxn>
                <a:cxn ang="0">
                  <a:pos x="43" y="17"/>
                </a:cxn>
                <a:cxn ang="0">
                  <a:pos x="45" y="2"/>
                </a:cxn>
                <a:cxn ang="0">
                  <a:pos x="43" y="0"/>
                </a:cxn>
                <a:cxn ang="0">
                  <a:pos x="37" y="2"/>
                </a:cxn>
                <a:cxn ang="0">
                  <a:pos x="29" y="3"/>
                </a:cxn>
                <a:cxn ang="0">
                  <a:pos x="19" y="7"/>
                </a:cxn>
                <a:cxn ang="0">
                  <a:pos x="11" y="14"/>
                </a:cxn>
                <a:cxn ang="0">
                  <a:pos x="4" y="23"/>
                </a:cxn>
                <a:cxn ang="0">
                  <a:pos x="0" y="39"/>
                </a:cxn>
                <a:cxn ang="0">
                  <a:pos x="0" y="139"/>
                </a:cxn>
                <a:cxn ang="0">
                  <a:pos x="3" y="139"/>
                </a:cxn>
                <a:cxn ang="0">
                  <a:pos x="3" y="42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/>
              <a:ahLst/>
              <a:cxnLst>
                <a:cxn ang="0">
                  <a:pos x="68" y="67"/>
                </a:cxn>
                <a:cxn ang="0">
                  <a:pos x="67" y="67"/>
                </a:cxn>
                <a:cxn ang="0">
                  <a:pos x="60" y="66"/>
                </a:cxn>
                <a:cxn ang="0">
                  <a:pos x="50" y="64"/>
                </a:cxn>
                <a:cxn ang="0">
                  <a:pos x="41" y="62"/>
                </a:cxn>
                <a:cxn ang="0">
                  <a:pos x="29" y="55"/>
                </a:cxn>
                <a:cxn ang="0">
                  <a:pos x="18" y="47"/>
                </a:cxn>
                <a:cxn ang="0">
                  <a:pos x="10" y="35"/>
                </a:cxn>
                <a:cxn ang="0">
                  <a:pos x="3" y="2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10" y="0"/>
                </a:cxn>
                <a:cxn ang="0">
                  <a:pos x="19" y="0"/>
                </a:cxn>
                <a:cxn ang="0">
                  <a:pos x="30" y="2"/>
                </a:cxn>
                <a:cxn ang="0">
                  <a:pos x="41" y="6"/>
                </a:cxn>
                <a:cxn ang="0">
                  <a:pos x="53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5" y="45"/>
                </a:cxn>
                <a:cxn ang="0">
                  <a:pos x="79" y="36"/>
                </a:cxn>
                <a:cxn ang="0">
                  <a:pos x="84" y="25"/>
                </a:cxn>
                <a:cxn ang="0">
                  <a:pos x="92" y="16"/>
                </a:cxn>
                <a:cxn ang="0">
                  <a:pos x="106" y="8"/>
                </a:cxn>
                <a:cxn ang="0">
                  <a:pos x="123" y="2"/>
                </a:cxn>
                <a:cxn ang="0">
                  <a:pos x="146" y="0"/>
                </a:cxn>
                <a:cxn ang="0">
                  <a:pos x="145" y="2"/>
                </a:cxn>
                <a:cxn ang="0">
                  <a:pos x="145" y="8"/>
                </a:cxn>
                <a:cxn ang="0">
                  <a:pos x="143" y="17"/>
                </a:cxn>
                <a:cxn ang="0">
                  <a:pos x="139" y="28"/>
                </a:cxn>
                <a:cxn ang="0">
                  <a:pos x="134" y="39"/>
                </a:cxn>
                <a:cxn ang="0">
                  <a:pos x="126" y="49"/>
                </a:cxn>
                <a:cxn ang="0">
                  <a:pos x="114" y="59"/>
                </a:cxn>
                <a:cxn ang="0">
                  <a:pos x="98" y="64"/>
                </a:cxn>
                <a:cxn ang="0">
                  <a:pos x="79" y="67"/>
                </a:cxn>
                <a:cxn ang="0">
                  <a:pos x="79" y="211"/>
                </a:cxn>
                <a:cxn ang="0">
                  <a:pos x="68" y="211"/>
                </a:cxn>
                <a:cxn ang="0">
                  <a:pos x="68" y="67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6" y="67"/>
                </a:cxn>
                <a:cxn ang="0">
                  <a:pos x="59" y="66"/>
                </a:cxn>
                <a:cxn ang="0">
                  <a:pos x="50" y="64"/>
                </a:cxn>
                <a:cxn ang="0">
                  <a:pos x="39" y="62"/>
                </a:cxn>
                <a:cxn ang="0">
                  <a:pos x="28" y="55"/>
                </a:cxn>
                <a:cxn ang="0">
                  <a:pos x="17" y="47"/>
                </a:cxn>
                <a:cxn ang="0">
                  <a:pos x="9" y="35"/>
                </a:cxn>
                <a:cxn ang="0">
                  <a:pos x="2" y="2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9" y="0"/>
                </a:cxn>
                <a:cxn ang="0">
                  <a:pos x="17" y="0"/>
                </a:cxn>
                <a:cxn ang="0">
                  <a:pos x="28" y="2"/>
                </a:cxn>
                <a:cxn ang="0">
                  <a:pos x="40" y="6"/>
                </a:cxn>
                <a:cxn ang="0">
                  <a:pos x="51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4" y="45"/>
                </a:cxn>
                <a:cxn ang="0">
                  <a:pos x="77" y="36"/>
                </a:cxn>
                <a:cxn ang="0">
                  <a:pos x="82" y="25"/>
                </a:cxn>
                <a:cxn ang="0">
                  <a:pos x="91" y="16"/>
                </a:cxn>
                <a:cxn ang="0">
                  <a:pos x="105" y="8"/>
                </a:cxn>
                <a:cxn ang="0">
                  <a:pos x="121" y="2"/>
                </a:cxn>
                <a:cxn ang="0">
                  <a:pos x="144" y="0"/>
                </a:cxn>
                <a:cxn ang="0">
                  <a:pos x="144" y="2"/>
                </a:cxn>
                <a:cxn ang="0">
                  <a:pos x="144" y="8"/>
                </a:cxn>
                <a:cxn ang="0">
                  <a:pos x="141" y="17"/>
                </a:cxn>
                <a:cxn ang="0">
                  <a:pos x="139" y="28"/>
                </a:cxn>
                <a:cxn ang="0">
                  <a:pos x="133" y="39"/>
                </a:cxn>
                <a:cxn ang="0">
                  <a:pos x="125" y="49"/>
                </a:cxn>
                <a:cxn ang="0">
                  <a:pos x="113" y="59"/>
                </a:cxn>
                <a:cxn ang="0">
                  <a:pos x="97" y="64"/>
                </a:cxn>
                <a:cxn ang="0">
                  <a:pos x="77" y="67"/>
                </a:cxn>
                <a:cxn ang="0">
                  <a:pos x="77" y="211"/>
                </a:cxn>
                <a:cxn ang="0">
                  <a:pos x="67" y="211"/>
                </a:cxn>
                <a:cxn ang="0">
                  <a:pos x="67" y="67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/>
              <a:ahLst/>
              <a:cxnLst>
                <a:cxn ang="0">
                  <a:pos x="42" y="43"/>
                </a:cxn>
                <a:cxn ang="0">
                  <a:pos x="39" y="42"/>
                </a:cxn>
                <a:cxn ang="0">
                  <a:pos x="33" y="42"/>
                </a:cxn>
                <a:cxn ang="0">
                  <a:pos x="25" y="39"/>
                </a:cxn>
                <a:cxn ang="0">
                  <a:pos x="16" y="35"/>
                </a:cxn>
                <a:cxn ang="0">
                  <a:pos x="8" y="27"/>
                </a:cxn>
                <a:cxn ang="0">
                  <a:pos x="2" y="16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21" y="3"/>
                </a:cxn>
                <a:cxn ang="0">
                  <a:pos x="29" y="8"/>
                </a:cxn>
                <a:cxn ang="0">
                  <a:pos x="37" y="15"/>
                </a:cxn>
                <a:cxn ang="0">
                  <a:pos x="42" y="26"/>
                </a:cxn>
                <a:cxn ang="0">
                  <a:pos x="45" y="39"/>
                </a:cxn>
                <a:cxn ang="0">
                  <a:pos x="45" y="38"/>
                </a:cxn>
                <a:cxn ang="0">
                  <a:pos x="45" y="34"/>
                </a:cxn>
                <a:cxn ang="0">
                  <a:pos x="46" y="27"/>
                </a:cxn>
                <a:cxn ang="0">
                  <a:pos x="49" y="20"/>
                </a:cxn>
                <a:cxn ang="0">
                  <a:pos x="54" y="14"/>
                </a:cxn>
                <a:cxn ang="0">
                  <a:pos x="62" y="7"/>
                </a:cxn>
                <a:cxn ang="0">
                  <a:pos x="73" y="3"/>
                </a:cxn>
                <a:cxn ang="0">
                  <a:pos x="89" y="0"/>
                </a:cxn>
                <a:cxn ang="0">
                  <a:pos x="89" y="3"/>
                </a:cxn>
                <a:cxn ang="0">
                  <a:pos x="88" y="10"/>
                </a:cxn>
                <a:cxn ang="0">
                  <a:pos x="87" y="18"/>
                </a:cxn>
                <a:cxn ang="0">
                  <a:pos x="81" y="26"/>
                </a:cxn>
                <a:cxn ang="0">
                  <a:pos x="74" y="34"/>
                </a:cxn>
                <a:cxn ang="0">
                  <a:pos x="64" y="41"/>
                </a:cxn>
                <a:cxn ang="0">
                  <a:pos x="47" y="43"/>
                </a:cxn>
                <a:cxn ang="0">
                  <a:pos x="47" y="132"/>
                </a:cxn>
                <a:cxn ang="0">
                  <a:pos x="42" y="132"/>
                </a:cxn>
                <a:cxn ang="0">
                  <a:pos x="42" y="43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/>
              <a:ahLst/>
              <a:cxnLst>
                <a:cxn ang="0">
                  <a:pos x="43" y="43"/>
                </a:cxn>
                <a:cxn ang="0">
                  <a:pos x="41" y="43"/>
                </a:cxn>
                <a:cxn ang="0">
                  <a:pos x="35" y="43"/>
                </a:cxn>
                <a:cxn ang="0">
                  <a:pos x="27" y="41"/>
                </a:cxn>
                <a:cxn ang="0">
                  <a:pos x="18" y="35"/>
                </a:cxn>
                <a:cxn ang="0">
                  <a:pos x="8" y="28"/>
                </a:cxn>
                <a:cxn ang="0">
                  <a:pos x="3" y="16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17" y="1"/>
                </a:cxn>
                <a:cxn ang="0">
                  <a:pos x="26" y="6"/>
                </a:cxn>
                <a:cxn ang="0">
                  <a:pos x="35" y="12"/>
                </a:cxn>
                <a:cxn ang="0">
                  <a:pos x="42" y="24"/>
                </a:cxn>
                <a:cxn ang="0">
                  <a:pos x="48" y="41"/>
                </a:cxn>
                <a:cxn ang="0">
                  <a:pos x="48" y="90"/>
                </a:cxn>
                <a:cxn ang="0">
                  <a:pos x="48" y="88"/>
                </a:cxn>
                <a:cxn ang="0">
                  <a:pos x="48" y="82"/>
                </a:cxn>
                <a:cxn ang="0">
                  <a:pos x="50" y="74"/>
                </a:cxn>
                <a:cxn ang="0">
                  <a:pos x="54" y="66"/>
                </a:cxn>
                <a:cxn ang="0">
                  <a:pos x="61" y="58"/>
                </a:cxn>
                <a:cxn ang="0">
                  <a:pos x="72" y="53"/>
                </a:cxn>
                <a:cxn ang="0">
                  <a:pos x="87" y="50"/>
                </a:cxn>
                <a:cxn ang="0">
                  <a:pos x="88" y="51"/>
                </a:cxn>
                <a:cxn ang="0">
                  <a:pos x="88" y="57"/>
                </a:cxn>
                <a:cxn ang="0">
                  <a:pos x="87" y="64"/>
                </a:cxn>
                <a:cxn ang="0">
                  <a:pos x="84" y="72"/>
                </a:cxn>
                <a:cxn ang="0">
                  <a:pos x="80" y="80"/>
                </a:cxn>
                <a:cxn ang="0">
                  <a:pos x="73" y="86"/>
                </a:cxn>
                <a:cxn ang="0">
                  <a:pos x="62" y="92"/>
                </a:cxn>
                <a:cxn ang="0">
                  <a:pos x="48" y="93"/>
                </a:cxn>
                <a:cxn ang="0">
                  <a:pos x="48" y="186"/>
                </a:cxn>
                <a:cxn ang="0">
                  <a:pos x="43" y="186"/>
                </a:cxn>
                <a:cxn ang="0">
                  <a:pos x="43" y="143"/>
                </a:cxn>
                <a:cxn ang="0">
                  <a:pos x="42" y="143"/>
                </a:cxn>
                <a:cxn ang="0">
                  <a:pos x="37" y="142"/>
                </a:cxn>
                <a:cxn ang="0">
                  <a:pos x="29" y="140"/>
                </a:cxn>
                <a:cxn ang="0">
                  <a:pos x="22" y="136"/>
                </a:cxn>
                <a:cxn ang="0">
                  <a:pos x="14" y="130"/>
                </a:cxn>
                <a:cxn ang="0">
                  <a:pos x="8" y="120"/>
                </a:cxn>
                <a:cxn ang="0">
                  <a:pos x="7" y="105"/>
                </a:cxn>
                <a:cxn ang="0">
                  <a:pos x="8" y="105"/>
                </a:cxn>
                <a:cxn ang="0">
                  <a:pos x="12" y="107"/>
                </a:cxn>
                <a:cxn ang="0">
                  <a:pos x="19" y="108"/>
                </a:cxn>
                <a:cxn ang="0">
                  <a:pos x="26" y="111"/>
                </a:cxn>
                <a:cxn ang="0">
                  <a:pos x="34" y="117"/>
                </a:cxn>
                <a:cxn ang="0">
                  <a:pos x="39" y="127"/>
                </a:cxn>
                <a:cxn ang="0">
                  <a:pos x="43" y="140"/>
                </a:cxn>
                <a:cxn ang="0">
                  <a:pos x="43" y="43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/>
              <a:ahLst/>
              <a:cxnLst>
                <a:cxn ang="0">
                  <a:pos x="85" y="84"/>
                </a:cxn>
                <a:cxn ang="0">
                  <a:pos x="101" y="81"/>
                </a:cxn>
                <a:cxn ang="0">
                  <a:pos x="124" y="73"/>
                </a:cxn>
                <a:cxn ang="0">
                  <a:pos x="148" y="56"/>
                </a:cxn>
                <a:cxn ang="0">
                  <a:pos x="163" y="23"/>
                </a:cxn>
                <a:cxn ang="0">
                  <a:pos x="163" y="0"/>
                </a:cxn>
                <a:cxn ang="0">
                  <a:pos x="148" y="0"/>
                </a:cxn>
                <a:cxn ang="0">
                  <a:pos x="125" y="6"/>
                </a:cxn>
                <a:cxn ang="0">
                  <a:pos x="101" y="22"/>
                </a:cxn>
                <a:cxn ang="0">
                  <a:pos x="82" y="54"/>
                </a:cxn>
                <a:cxn ang="0">
                  <a:pos x="77" y="173"/>
                </a:cxn>
                <a:cxn ang="0">
                  <a:pos x="77" y="165"/>
                </a:cxn>
                <a:cxn ang="0">
                  <a:pos x="71" y="146"/>
                </a:cxn>
                <a:cxn ang="0">
                  <a:pos x="60" y="123"/>
                </a:cxn>
                <a:cxn ang="0">
                  <a:pos x="38" y="104"/>
                </a:cxn>
                <a:cxn ang="0">
                  <a:pos x="0" y="96"/>
                </a:cxn>
                <a:cxn ang="0">
                  <a:pos x="0" y="103"/>
                </a:cxn>
                <a:cxn ang="0">
                  <a:pos x="0" y="120"/>
                </a:cxn>
                <a:cxn ang="0">
                  <a:pos x="8" y="143"/>
                </a:cxn>
                <a:cxn ang="0">
                  <a:pos x="24" y="163"/>
                </a:cxn>
                <a:cxn ang="0">
                  <a:pos x="55" y="177"/>
                </a:cxn>
                <a:cxn ang="0">
                  <a:pos x="77" y="356"/>
                </a:cxn>
                <a:cxn ang="0">
                  <a:pos x="82" y="274"/>
                </a:cxn>
                <a:cxn ang="0">
                  <a:pos x="91" y="273"/>
                </a:cxn>
                <a:cxn ang="0">
                  <a:pos x="112" y="267"/>
                </a:cxn>
                <a:cxn ang="0">
                  <a:pos x="135" y="252"/>
                </a:cxn>
                <a:cxn ang="0">
                  <a:pos x="151" y="224"/>
                </a:cxn>
                <a:cxn ang="0">
                  <a:pos x="152" y="203"/>
                </a:cxn>
                <a:cxn ang="0">
                  <a:pos x="137" y="204"/>
                </a:cxn>
                <a:cxn ang="0">
                  <a:pos x="117" y="211"/>
                </a:cxn>
                <a:cxn ang="0">
                  <a:pos x="97" y="231"/>
                </a:cxn>
                <a:cxn ang="0">
                  <a:pos x="82" y="267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/>
              <a:ahLst/>
              <a:cxnLst>
                <a:cxn ang="0">
                  <a:pos x="43" y="162"/>
                </a:cxn>
                <a:cxn ang="0">
                  <a:pos x="36" y="160"/>
                </a:cxn>
                <a:cxn ang="0">
                  <a:pos x="23" y="155"/>
                </a:cxn>
                <a:cxn ang="0">
                  <a:pos x="12" y="141"/>
                </a:cxn>
                <a:cxn ang="0">
                  <a:pos x="12" y="129"/>
                </a:cxn>
                <a:cxn ang="0">
                  <a:pos x="23" y="132"/>
                </a:cxn>
                <a:cxn ang="0">
                  <a:pos x="38" y="145"/>
                </a:cxn>
                <a:cxn ang="0">
                  <a:pos x="43" y="108"/>
                </a:cxn>
                <a:cxn ang="0">
                  <a:pos x="35" y="106"/>
                </a:cxn>
                <a:cxn ang="0">
                  <a:pos x="20" y="101"/>
                </a:cxn>
                <a:cxn ang="0">
                  <a:pos x="7" y="83"/>
                </a:cxn>
                <a:cxn ang="0">
                  <a:pos x="7" y="70"/>
                </a:cxn>
                <a:cxn ang="0">
                  <a:pos x="17" y="71"/>
                </a:cxn>
                <a:cxn ang="0">
                  <a:pos x="31" y="81"/>
                </a:cxn>
                <a:cxn ang="0">
                  <a:pos x="43" y="105"/>
                </a:cxn>
                <a:cxn ang="0">
                  <a:pos x="40" y="43"/>
                </a:cxn>
                <a:cxn ang="0">
                  <a:pos x="26" y="39"/>
                </a:cxn>
                <a:cxn ang="0">
                  <a:pos x="8" y="2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23" y="5"/>
                </a:cxn>
                <a:cxn ang="0">
                  <a:pos x="39" y="23"/>
                </a:cxn>
                <a:cxn ang="0">
                  <a:pos x="46" y="38"/>
                </a:cxn>
                <a:cxn ang="0">
                  <a:pos x="51" y="24"/>
                </a:cxn>
                <a:cxn ang="0">
                  <a:pos x="66" y="8"/>
                </a:cxn>
                <a:cxn ang="0">
                  <a:pos x="92" y="0"/>
                </a:cxn>
                <a:cxn ang="0">
                  <a:pos x="90" y="8"/>
                </a:cxn>
                <a:cxn ang="0">
                  <a:pos x="82" y="25"/>
                </a:cxn>
                <a:cxn ang="0">
                  <a:pos x="63" y="40"/>
                </a:cxn>
                <a:cxn ang="0">
                  <a:pos x="49" y="124"/>
                </a:cxn>
                <a:cxn ang="0">
                  <a:pos x="50" y="116"/>
                </a:cxn>
                <a:cxn ang="0">
                  <a:pos x="59" y="100"/>
                </a:cxn>
                <a:cxn ang="0">
                  <a:pos x="81" y="92"/>
                </a:cxn>
                <a:cxn ang="0">
                  <a:pos x="80" y="98"/>
                </a:cxn>
                <a:cxn ang="0">
                  <a:pos x="73" y="114"/>
                </a:cxn>
                <a:cxn ang="0">
                  <a:pos x="59" y="127"/>
                </a:cxn>
                <a:cxn ang="0">
                  <a:pos x="49" y="210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/>
              <a:ahLst/>
              <a:cxnLst>
                <a:cxn ang="0">
                  <a:pos x="61" y="225"/>
                </a:cxn>
                <a:cxn ang="0">
                  <a:pos x="54" y="225"/>
                </a:cxn>
                <a:cxn ang="0">
                  <a:pos x="38" y="219"/>
                </a:cxn>
                <a:cxn ang="0">
                  <a:pos x="23" y="206"/>
                </a:cxn>
                <a:cxn ang="0">
                  <a:pos x="15" y="180"/>
                </a:cxn>
                <a:cxn ang="0">
                  <a:pos x="23" y="180"/>
                </a:cxn>
                <a:cxn ang="0">
                  <a:pos x="38" y="186"/>
                </a:cxn>
                <a:cxn ang="0">
                  <a:pos x="54" y="205"/>
                </a:cxn>
                <a:cxn ang="0">
                  <a:pos x="61" y="151"/>
                </a:cxn>
                <a:cxn ang="0">
                  <a:pos x="52" y="149"/>
                </a:cxn>
                <a:cxn ang="0">
                  <a:pos x="34" y="144"/>
                </a:cxn>
                <a:cxn ang="0">
                  <a:pos x="16" y="128"/>
                </a:cxn>
                <a:cxn ang="0">
                  <a:pos x="8" y="98"/>
                </a:cxn>
                <a:cxn ang="0">
                  <a:pos x="15" y="97"/>
                </a:cxn>
                <a:cxn ang="0">
                  <a:pos x="29" y="101"/>
                </a:cxn>
                <a:cxn ang="0">
                  <a:pos x="47" y="116"/>
                </a:cxn>
                <a:cxn ang="0">
                  <a:pos x="61" y="147"/>
                </a:cxn>
                <a:cxn ang="0">
                  <a:pos x="58" y="60"/>
                </a:cxn>
                <a:cxn ang="0">
                  <a:pos x="44" y="58"/>
                </a:cxn>
                <a:cxn ang="0">
                  <a:pos x="25" y="50"/>
                </a:cxn>
                <a:cxn ang="0">
                  <a:pos x="8" y="3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7" y="5"/>
                </a:cxn>
                <a:cxn ang="0">
                  <a:pos x="48" y="21"/>
                </a:cxn>
                <a:cxn ang="0">
                  <a:pos x="65" y="56"/>
                </a:cxn>
                <a:cxn ang="0">
                  <a:pos x="66" y="48"/>
                </a:cxn>
                <a:cxn ang="0">
                  <a:pos x="77" y="28"/>
                </a:cxn>
                <a:cxn ang="0">
                  <a:pos x="96" y="9"/>
                </a:cxn>
                <a:cxn ang="0">
                  <a:pos x="128" y="0"/>
                </a:cxn>
                <a:cxn ang="0">
                  <a:pos x="127" y="9"/>
                </a:cxn>
                <a:cxn ang="0">
                  <a:pos x="119" y="31"/>
                </a:cxn>
                <a:cxn ang="0">
                  <a:pos x="101" y="51"/>
                </a:cxn>
                <a:cxn ang="0">
                  <a:pos x="67" y="60"/>
                </a:cxn>
                <a:cxn ang="0">
                  <a:pos x="69" y="170"/>
                </a:cxn>
                <a:cxn ang="0">
                  <a:pos x="73" y="155"/>
                </a:cxn>
                <a:cxn ang="0">
                  <a:pos x="86" y="136"/>
                </a:cxn>
                <a:cxn ang="0">
                  <a:pos x="113" y="128"/>
                </a:cxn>
                <a:cxn ang="0">
                  <a:pos x="112" y="136"/>
                </a:cxn>
                <a:cxn ang="0">
                  <a:pos x="105" y="153"/>
                </a:cxn>
                <a:cxn ang="0">
                  <a:pos x="92" y="172"/>
                </a:cxn>
                <a:cxn ang="0">
                  <a:pos x="67" y="180"/>
                </a:cxn>
                <a:cxn ang="0">
                  <a:pos x="61" y="292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/>
              <a:ahLst/>
              <a:cxnLst>
                <a:cxn ang="0">
                  <a:pos x="31" y="164"/>
                </a:cxn>
                <a:cxn ang="0">
                  <a:pos x="23" y="163"/>
                </a:cxn>
                <a:cxn ang="0">
                  <a:pos x="8" y="155"/>
                </a:cxn>
                <a:cxn ang="0">
                  <a:pos x="0" y="132"/>
                </a:cxn>
                <a:cxn ang="0">
                  <a:pos x="7" y="132"/>
                </a:cxn>
                <a:cxn ang="0">
                  <a:pos x="22" y="139"/>
                </a:cxn>
                <a:cxn ang="0">
                  <a:pos x="31" y="160"/>
                </a:cxn>
                <a:cxn ang="0">
                  <a:pos x="29" y="101"/>
                </a:cxn>
                <a:cxn ang="0">
                  <a:pos x="16" y="97"/>
                </a:cxn>
                <a:cxn ang="0">
                  <a:pos x="3" y="83"/>
                </a:cxn>
                <a:cxn ang="0">
                  <a:pos x="3" y="70"/>
                </a:cxn>
                <a:cxn ang="0">
                  <a:pos x="15" y="74"/>
                </a:cxn>
                <a:cxn ang="0">
                  <a:pos x="27" y="86"/>
                </a:cxn>
                <a:cxn ang="0">
                  <a:pos x="31" y="31"/>
                </a:cxn>
                <a:cxn ang="0">
                  <a:pos x="33" y="23"/>
                </a:cxn>
                <a:cxn ang="0">
                  <a:pos x="41" y="8"/>
                </a:cxn>
                <a:cxn ang="0">
                  <a:pos x="62" y="0"/>
                </a:cxn>
                <a:cxn ang="0">
                  <a:pos x="61" y="8"/>
                </a:cxn>
                <a:cxn ang="0">
                  <a:pos x="53" y="23"/>
                </a:cxn>
                <a:cxn ang="0">
                  <a:pos x="35" y="31"/>
                </a:cxn>
                <a:cxn ang="0">
                  <a:pos x="35" y="75"/>
                </a:cxn>
                <a:cxn ang="0">
                  <a:pos x="39" y="62"/>
                </a:cxn>
                <a:cxn ang="0">
                  <a:pos x="54" y="48"/>
                </a:cxn>
                <a:cxn ang="0">
                  <a:pos x="68" y="48"/>
                </a:cxn>
                <a:cxn ang="0">
                  <a:pos x="66" y="59"/>
                </a:cxn>
                <a:cxn ang="0">
                  <a:pos x="58" y="72"/>
                </a:cxn>
                <a:cxn ang="0">
                  <a:pos x="35" y="82"/>
                </a:cxn>
                <a:cxn ang="0">
                  <a:pos x="35" y="143"/>
                </a:cxn>
                <a:cxn ang="0">
                  <a:pos x="38" y="132"/>
                </a:cxn>
                <a:cxn ang="0">
                  <a:pos x="49" y="122"/>
                </a:cxn>
                <a:cxn ang="0">
                  <a:pos x="60" y="122"/>
                </a:cxn>
                <a:cxn ang="0">
                  <a:pos x="58" y="133"/>
                </a:cxn>
                <a:cxn ang="0">
                  <a:pos x="47" y="144"/>
                </a:cxn>
                <a:cxn ang="0">
                  <a:pos x="35" y="25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/>
              <a:ahLst/>
              <a:cxnLst>
                <a:cxn ang="0">
                  <a:pos x="52" y="272"/>
                </a:cxn>
                <a:cxn ang="0">
                  <a:pos x="44" y="270"/>
                </a:cxn>
                <a:cxn ang="0">
                  <a:pos x="26" y="265"/>
                </a:cxn>
                <a:cxn ang="0">
                  <a:pos x="8" y="249"/>
                </a:cxn>
                <a:cxn ang="0">
                  <a:pos x="0" y="219"/>
                </a:cxn>
                <a:cxn ang="0">
                  <a:pos x="8" y="219"/>
                </a:cxn>
                <a:cxn ang="0">
                  <a:pos x="25" y="223"/>
                </a:cxn>
                <a:cxn ang="0">
                  <a:pos x="41" y="235"/>
                </a:cxn>
                <a:cxn ang="0">
                  <a:pos x="52" y="265"/>
                </a:cxn>
                <a:cxn ang="0">
                  <a:pos x="50" y="168"/>
                </a:cxn>
                <a:cxn ang="0">
                  <a:pos x="35" y="165"/>
                </a:cxn>
                <a:cxn ang="0">
                  <a:pos x="17" y="156"/>
                </a:cxn>
                <a:cxn ang="0">
                  <a:pos x="3" y="134"/>
                </a:cxn>
                <a:cxn ang="0">
                  <a:pos x="3" y="116"/>
                </a:cxn>
                <a:cxn ang="0">
                  <a:pos x="19" y="120"/>
                </a:cxn>
                <a:cxn ang="0">
                  <a:pos x="39" y="133"/>
                </a:cxn>
                <a:cxn ang="0">
                  <a:pos x="52" y="161"/>
                </a:cxn>
                <a:cxn ang="0">
                  <a:pos x="53" y="50"/>
                </a:cxn>
                <a:cxn ang="0">
                  <a:pos x="54" y="36"/>
                </a:cxn>
                <a:cxn ang="0">
                  <a:pos x="65" y="17"/>
                </a:cxn>
                <a:cxn ang="0">
                  <a:pos x="87" y="3"/>
                </a:cxn>
                <a:cxn ang="0">
                  <a:pos x="103" y="3"/>
                </a:cxn>
                <a:cxn ang="0">
                  <a:pos x="99" y="21"/>
                </a:cxn>
                <a:cxn ang="0">
                  <a:pos x="84" y="42"/>
                </a:cxn>
                <a:cxn ang="0">
                  <a:pos x="58" y="52"/>
                </a:cxn>
                <a:cxn ang="0">
                  <a:pos x="58" y="127"/>
                </a:cxn>
                <a:cxn ang="0">
                  <a:pos x="61" y="112"/>
                </a:cxn>
                <a:cxn ang="0">
                  <a:pos x="72" y="94"/>
                </a:cxn>
                <a:cxn ang="0">
                  <a:pos x="93" y="80"/>
                </a:cxn>
                <a:cxn ang="0">
                  <a:pos x="111" y="80"/>
                </a:cxn>
                <a:cxn ang="0">
                  <a:pos x="111" y="91"/>
                </a:cxn>
                <a:cxn ang="0">
                  <a:pos x="107" y="108"/>
                </a:cxn>
                <a:cxn ang="0">
                  <a:pos x="91" y="126"/>
                </a:cxn>
                <a:cxn ang="0">
                  <a:pos x="58" y="135"/>
                </a:cxn>
                <a:cxn ang="0">
                  <a:pos x="58" y="236"/>
                </a:cxn>
                <a:cxn ang="0">
                  <a:pos x="61" y="223"/>
                </a:cxn>
                <a:cxn ang="0">
                  <a:pos x="73" y="208"/>
                </a:cxn>
                <a:cxn ang="0">
                  <a:pos x="97" y="200"/>
                </a:cxn>
                <a:cxn ang="0">
                  <a:pos x="99" y="207"/>
                </a:cxn>
                <a:cxn ang="0">
                  <a:pos x="97" y="220"/>
                </a:cxn>
                <a:cxn ang="0">
                  <a:pos x="87" y="235"/>
                </a:cxn>
                <a:cxn ang="0">
                  <a:pos x="58" y="245"/>
                </a:cxn>
                <a:cxn ang="0">
                  <a:pos x="52" y="42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gray">
            <a:xfrm>
              <a:off x="2065" y="361"/>
              <a:ext cx="100" cy="228"/>
            </a:xfrm>
            <a:custGeom>
              <a:avLst/>
              <a:gdLst/>
              <a:ahLst/>
              <a:cxnLst>
                <a:cxn ang="0">
                  <a:pos x="52" y="176"/>
                </a:cxn>
                <a:cxn ang="0">
                  <a:pos x="59" y="176"/>
                </a:cxn>
                <a:cxn ang="0">
                  <a:pos x="74" y="169"/>
                </a:cxn>
                <a:cxn ang="0">
                  <a:pos x="86" y="154"/>
                </a:cxn>
                <a:cxn ang="0">
                  <a:pos x="86" y="141"/>
                </a:cxn>
                <a:cxn ang="0">
                  <a:pos x="74" y="143"/>
                </a:cxn>
                <a:cxn ang="0">
                  <a:pos x="58" y="158"/>
                </a:cxn>
                <a:cxn ang="0">
                  <a:pos x="52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2" y="115"/>
                </a:cxn>
                <a:cxn ang="0">
                  <a:pos x="55" y="48"/>
                </a:cxn>
                <a:cxn ang="0">
                  <a:pos x="67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3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1" y="3"/>
                </a:cxn>
                <a:cxn ang="0">
                  <a:pos x="5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5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5" y="132"/>
                </a:cxn>
                <a:cxn ang="0">
                  <a:pos x="47" y="141"/>
                </a:cxn>
                <a:cxn ang="0">
                  <a:pos x="52" y="228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gray">
            <a:xfrm>
              <a:off x="2921" y="361"/>
              <a:ext cx="100" cy="228"/>
            </a:xfrm>
            <a:custGeom>
              <a:avLst/>
              <a:gdLst/>
              <a:ahLst/>
              <a:cxnLst>
                <a:cxn ang="0">
                  <a:pos x="53" y="176"/>
                </a:cxn>
                <a:cxn ang="0">
                  <a:pos x="60" y="176"/>
                </a:cxn>
                <a:cxn ang="0">
                  <a:pos x="74" y="169"/>
                </a:cxn>
                <a:cxn ang="0">
                  <a:pos x="87" y="154"/>
                </a:cxn>
                <a:cxn ang="0">
                  <a:pos x="87" y="141"/>
                </a:cxn>
                <a:cxn ang="0">
                  <a:pos x="74" y="143"/>
                </a:cxn>
                <a:cxn ang="0">
                  <a:pos x="60" y="158"/>
                </a:cxn>
                <a:cxn ang="0">
                  <a:pos x="53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3" y="115"/>
                </a:cxn>
                <a:cxn ang="0">
                  <a:pos x="56" y="48"/>
                </a:cxn>
                <a:cxn ang="0">
                  <a:pos x="68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4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2" y="3"/>
                </a:cxn>
                <a:cxn ang="0">
                  <a:pos x="6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6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6" y="132"/>
                </a:cxn>
                <a:cxn ang="0">
                  <a:pos x="47" y="141"/>
                </a:cxn>
                <a:cxn ang="0">
                  <a:pos x="53" y="228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gray">
            <a:xfrm>
              <a:off x="2273" y="187"/>
              <a:ext cx="175" cy="402"/>
            </a:xfrm>
            <a:custGeom>
              <a:avLst/>
              <a:gdLst/>
              <a:ahLst/>
              <a:cxnLst>
                <a:cxn ang="0">
                  <a:pos x="93" y="309"/>
                </a:cxn>
                <a:cxn ang="0">
                  <a:pos x="101" y="309"/>
                </a:cxn>
                <a:cxn ang="0">
                  <a:pos x="118" y="304"/>
                </a:cxn>
                <a:cxn ang="0">
                  <a:pos x="138" y="292"/>
                </a:cxn>
                <a:cxn ang="0">
                  <a:pos x="152" y="266"/>
                </a:cxn>
                <a:cxn ang="0">
                  <a:pos x="152" y="247"/>
                </a:cxn>
                <a:cxn ang="0">
                  <a:pos x="138" y="250"/>
                </a:cxn>
                <a:cxn ang="0">
                  <a:pos x="120" y="259"/>
                </a:cxn>
                <a:cxn ang="0">
                  <a:pos x="99" y="285"/>
                </a:cxn>
                <a:cxn ang="0">
                  <a:pos x="93" y="207"/>
                </a:cxn>
                <a:cxn ang="0">
                  <a:pos x="102" y="205"/>
                </a:cxn>
                <a:cxn ang="0">
                  <a:pos x="122" y="200"/>
                </a:cxn>
                <a:cxn ang="0">
                  <a:pos x="147" y="185"/>
                </a:cxn>
                <a:cxn ang="0">
                  <a:pos x="163" y="155"/>
                </a:cxn>
                <a:cxn ang="0">
                  <a:pos x="163" y="134"/>
                </a:cxn>
                <a:cxn ang="0">
                  <a:pos x="149" y="135"/>
                </a:cxn>
                <a:cxn ang="0">
                  <a:pos x="129" y="142"/>
                </a:cxn>
                <a:cxn ang="0">
                  <a:pos x="107" y="162"/>
                </a:cxn>
                <a:cxn ang="0">
                  <a:pos x="93" y="201"/>
                </a:cxn>
                <a:cxn ang="0">
                  <a:pos x="95" y="83"/>
                </a:cxn>
                <a:cxn ang="0">
                  <a:pos x="110" y="81"/>
                </a:cxn>
                <a:cxn ang="0">
                  <a:pos x="134" y="73"/>
                </a:cxn>
                <a:cxn ang="0">
                  <a:pos x="157" y="54"/>
                </a:cxn>
                <a:cxn ang="0">
                  <a:pos x="174" y="23"/>
                </a:cxn>
                <a:cxn ang="0">
                  <a:pos x="174" y="0"/>
                </a:cxn>
                <a:cxn ang="0">
                  <a:pos x="157" y="2"/>
                </a:cxn>
                <a:cxn ang="0">
                  <a:pos x="133" y="10"/>
                </a:cxn>
                <a:cxn ang="0">
                  <a:pos x="107" y="33"/>
                </a:cxn>
                <a:cxn ang="0">
                  <a:pos x="87" y="77"/>
                </a:cxn>
                <a:cxn ang="0">
                  <a:pos x="85" y="68"/>
                </a:cxn>
                <a:cxn ang="0">
                  <a:pos x="75" y="46"/>
                </a:cxn>
                <a:cxn ang="0">
                  <a:pos x="55" y="21"/>
                </a:cxn>
                <a:cxn ang="0">
                  <a:pos x="22" y="3"/>
                </a:cxn>
                <a:cxn ang="0">
                  <a:pos x="1" y="3"/>
                </a:cxn>
                <a:cxn ang="0">
                  <a:pos x="4" y="18"/>
                </a:cxn>
                <a:cxn ang="0">
                  <a:pos x="12" y="42"/>
                </a:cxn>
                <a:cxn ang="0">
                  <a:pos x="31" y="65"/>
                </a:cxn>
                <a:cxn ang="0">
                  <a:pos x="62" y="81"/>
                </a:cxn>
                <a:cxn ang="0">
                  <a:pos x="82" y="238"/>
                </a:cxn>
                <a:cxn ang="0">
                  <a:pos x="80" y="228"/>
                </a:cxn>
                <a:cxn ang="0">
                  <a:pos x="72" y="207"/>
                </a:cxn>
                <a:cxn ang="0">
                  <a:pos x="55" y="185"/>
                </a:cxn>
                <a:cxn ang="0">
                  <a:pos x="21" y="176"/>
                </a:cxn>
                <a:cxn ang="0">
                  <a:pos x="22" y="185"/>
                </a:cxn>
                <a:cxn ang="0">
                  <a:pos x="28" y="205"/>
                </a:cxn>
                <a:cxn ang="0">
                  <a:pos x="41" y="230"/>
                </a:cxn>
                <a:cxn ang="0">
                  <a:pos x="66" y="246"/>
                </a:cxn>
                <a:cxn ang="0">
                  <a:pos x="82" y="402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gray">
            <a:xfrm>
              <a:off x="2161" y="216"/>
              <a:ext cx="97" cy="373"/>
            </a:xfrm>
            <a:custGeom>
              <a:avLst/>
              <a:gdLst/>
              <a:ahLst/>
              <a:cxnLst>
                <a:cxn ang="0">
                  <a:pos x="52" y="237"/>
                </a:cxn>
                <a:cxn ang="0">
                  <a:pos x="59" y="237"/>
                </a:cxn>
                <a:cxn ang="0">
                  <a:pos x="74" y="232"/>
                </a:cxn>
                <a:cxn ang="0">
                  <a:pos x="90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1" y="197"/>
                </a:cxn>
                <a:cxn ang="0">
                  <a:pos x="56" y="215"/>
                </a:cxn>
                <a:cxn ang="0">
                  <a:pos x="52" y="147"/>
                </a:cxn>
                <a:cxn ang="0">
                  <a:pos x="59" y="147"/>
                </a:cxn>
                <a:cxn ang="0">
                  <a:pos x="74" y="141"/>
                </a:cxn>
                <a:cxn ang="0">
                  <a:pos x="90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1" y="109"/>
                </a:cxn>
                <a:cxn ang="0">
                  <a:pos x="56" y="126"/>
                </a:cxn>
                <a:cxn ang="0">
                  <a:pos x="52" y="46"/>
                </a:cxn>
                <a:cxn ang="0">
                  <a:pos x="51" y="37"/>
                </a:cxn>
                <a:cxn ang="0">
                  <a:pos x="45" y="23"/>
                </a:cxn>
                <a:cxn ang="0">
                  <a:pos x="32" y="6"/>
                </a:cxn>
                <a:cxn ang="0">
                  <a:pos x="6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3" y="43"/>
                </a:cxn>
                <a:cxn ang="0">
                  <a:pos x="45" y="113"/>
                </a:cxn>
                <a:cxn ang="0">
                  <a:pos x="45" y="106"/>
                </a:cxn>
                <a:cxn ang="0">
                  <a:pos x="40" y="90"/>
                </a:cxn>
                <a:cxn ang="0">
                  <a:pos x="27" y="75"/>
                </a:cxn>
                <a:cxn ang="0">
                  <a:pos x="1" y="67"/>
                </a:cxn>
                <a:cxn ang="0">
                  <a:pos x="0" y="75"/>
                </a:cxn>
                <a:cxn ang="0">
                  <a:pos x="2" y="91"/>
                </a:cxn>
                <a:cxn ang="0">
                  <a:pos x="14" y="109"/>
                </a:cxn>
                <a:cxn ang="0">
                  <a:pos x="45" y="118"/>
                </a:cxn>
                <a:cxn ang="0">
                  <a:pos x="45" y="207"/>
                </a:cxn>
                <a:cxn ang="0">
                  <a:pos x="43" y="195"/>
                </a:cxn>
                <a:cxn ang="0">
                  <a:pos x="33" y="182"/>
                </a:cxn>
                <a:cxn ang="0">
                  <a:pos x="12" y="175"/>
                </a:cxn>
                <a:cxn ang="0">
                  <a:pos x="10" y="182"/>
                </a:cxn>
                <a:cxn ang="0">
                  <a:pos x="13" y="197"/>
                </a:cxn>
                <a:cxn ang="0">
                  <a:pos x="29" y="211"/>
                </a:cxn>
                <a:cxn ang="0">
                  <a:pos x="45" y="373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gray">
            <a:xfrm>
              <a:off x="2708" y="216"/>
              <a:ext cx="97" cy="373"/>
            </a:xfrm>
            <a:custGeom>
              <a:avLst/>
              <a:gdLst/>
              <a:ahLst/>
              <a:cxnLst>
                <a:cxn ang="0">
                  <a:pos x="51" y="237"/>
                </a:cxn>
                <a:cxn ang="0">
                  <a:pos x="60" y="237"/>
                </a:cxn>
                <a:cxn ang="0">
                  <a:pos x="74" y="232"/>
                </a:cxn>
                <a:cxn ang="0">
                  <a:pos x="91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2" y="197"/>
                </a:cxn>
                <a:cxn ang="0">
                  <a:pos x="55" y="215"/>
                </a:cxn>
                <a:cxn ang="0">
                  <a:pos x="51" y="147"/>
                </a:cxn>
                <a:cxn ang="0">
                  <a:pos x="60" y="147"/>
                </a:cxn>
                <a:cxn ang="0">
                  <a:pos x="74" y="141"/>
                </a:cxn>
                <a:cxn ang="0">
                  <a:pos x="91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2" y="109"/>
                </a:cxn>
                <a:cxn ang="0">
                  <a:pos x="55" y="126"/>
                </a:cxn>
                <a:cxn ang="0">
                  <a:pos x="51" y="46"/>
                </a:cxn>
                <a:cxn ang="0">
                  <a:pos x="51" y="37"/>
                </a:cxn>
                <a:cxn ang="0">
                  <a:pos x="46" y="23"/>
                </a:cxn>
                <a:cxn ang="0">
                  <a:pos x="33" y="6"/>
                </a:cxn>
                <a:cxn ang="0">
                  <a:pos x="7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4" y="43"/>
                </a:cxn>
                <a:cxn ang="0">
                  <a:pos x="46" y="113"/>
                </a:cxn>
                <a:cxn ang="0">
                  <a:pos x="46" y="106"/>
                </a:cxn>
                <a:cxn ang="0">
                  <a:pos x="41" y="90"/>
                </a:cxn>
                <a:cxn ang="0">
                  <a:pos x="27" y="75"/>
                </a:cxn>
                <a:cxn ang="0">
                  <a:pos x="0" y="67"/>
                </a:cxn>
                <a:cxn ang="0">
                  <a:pos x="0" y="75"/>
                </a:cxn>
                <a:cxn ang="0">
                  <a:pos x="3" y="91"/>
                </a:cxn>
                <a:cxn ang="0">
                  <a:pos x="15" y="109"/>
                </a:cxn>
                <a:cxn ang="0">
                  <a:pos x="46" y="118"/>
                </a:cxn>
                <a:cxn ang="0">
                  <a:pos x="46" y="207"/>
                </a:cxn>
                <a:cxn ang="0">
                  <a:pos x="43" y="195"/>
                </a:cxn>
                <a:cxn ang="0">
                  <a:pos x="34" y="182"/>
                </a:cxn>
                <a:cxn ang="0">
                  <a:pos x="12" y="175"/>
                </a:cxn>
                <a:cxn ang="0">
                  <a:pos x="11" y="182"/>
                </a:cxn>
                <a:cxn ang="0">
                  <a:pos x="14" y="197"/>
                </a:cxn>
                <a:cxn ang="0">
                  <a:pos x="30" y="211"/>
                </a:cxn>
                <a:cxn ang="0">
                  <a:pos x="46" y="373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9" name="Freeform 25"/>
          <p:cNvSpPr>
            <a:spLocks/>
          </p:cNvSpPr>
          <p:nvPr/>
        </p:nvSpPr>
        <p:spPr bwMode="gray">
          <a:xfrm>
            <a:off x="95250" y="6446838"/>
            <a:ext cx="8970963" cy="314325"/>
          </a:xfrm>
          <a:custGeom>
            <a:avLst/>
            <a:gdLst/>
            <a:ahLst/>
            <a:cxnLst>
              <a:cxn ang="0">
                <a:pos x="4" y="198"/>
              </a:cxn>
              <a:cxn ang="0">
                <a:pos x="5651" y="198"/>
              </a:cxn>
              <a:cxn ang="0">
                <a:pos x="5646" y="94"/>
              </a:cxn>
              <a:cxn ang="0">
                <a:pos x="1491" y="94"/>
              </a:cxn>
              <a:cxn ang="0">
                <a:pos x="1343" y="2"/>
              </a:cxn>
              <a:cxn ang="0">
                <a:pos x="0" y="0"/>
              </a:cxn>
              <a:cxn ang="0">
                <a:pos x="4" y="198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0" name="Freeform 26"/>
          <p:cNvSpPr>
            <a:spLocks/>
          </p:cNvSpPr>
          <p:nvPr/>
        </p:nvSpPr>
        <p:spPr bwMode="gray">
          <a:xfrm>
            <a:off x="95250" y="6491288"/>
            <a:ext cx="8975725" cy="279400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5650" y="169"/>
              </a:cxn>
              <a:cxn ang="0">
                <a:pos x="5646" y="95"/>
              </a:cxn>
              <a:cxn ang="0">
                <a:pos x="1478" y="95"/>
              </a:cxn>
              <a:cxn ang="0">
                <a:pos x="1317" y="3"/>
              </a:cxn>
              <a:cxn ang="0">
                <a:pos x="0" y="0"/>
              </a:cxn>
              <a:cxn ang="0">
                <a:pos x="0" y="176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1" name="Freeform 27" descr="Dark upward diagonal"/>
          <p:cNvSpPr>
            <a:spLocks/>
          </p:cNvSpPr>
          <p:nvPr/>
        </p:nvSpPr>
        <p:spPr bwMode="gray">
          <a:xfrm>
            <a:off x="92075" y="98425"/>
            <a:ext cx="8956675" cy="179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582" y="0"/>
              </a:cxn>
              <a:cxn ang="0">
                <a:pos x="5639" y="45"/>
              </a:cxn>
              <a:cxn ang="0">
                <a:pos x="5636" y="113"/>
              </a:cxn>
              <a:cxn ang="0">
                <a:pos x="0" y="113"/>
              </a:cxn>
              <a:cxn ang="0">
                <a:pos x="0" y="0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2" name="Freeform 28"/>
          <p:cNvSpPr>
            <a:spLocks/>
          </p:cNvSpPr>
          <p:nvPr/>
        </p:nvSpPr>
        <p:spPr bwMode="gray">
          <a:xfrm>
            <a:off x="92075" y="307975"/>
            <a:ext cx="8955088" cy="938213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" name="Freeform 29"/>
          <p:cNvSpPr>
            <a:spLocks/>
          </p:cNvSpPr>
          <p:nvPr/>
        </p:nvSpPr>
        <p:spPr bwMode="gray">
          <a:xfrm>
            <a:off x="92075" y="306388"/>
            <a:ext cx="8955088" cy="836612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9" name="Freeform 35"/>
          <p:cNvSpPr>
            <a:spLocks/>
          </p:cNvSpPr>
          <p:nvPr/>
        </p:nvSpPr>
        <p:spPr bwMode="gray">
          <a:xfrm>
            <a:off x="6896100" y="1047750"/>
            <a:ext cx="2155825" cy="52388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358" y="0"/>
              </a:cxn>
              <a:cxn ang="0">
                <a:pos x="1356" y="32"/>
              </a:cxn>
              <a:cxn ang="0">
                <a:pos x="60" y="33"/>
              </a:cxn>
              <a:cxn ang="0">
                <a:pos x="0" y="2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38125"/>
            <a:ext cx="6477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38275"/>
            <a:ext cx="82296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048000" y="6311900"/>
            <a:ext cx="17129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830763" y="6323013"/>
            <a:ext cx="23114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116763" y="6323013"/>
            <a:ext cx="161607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fld id="{3B291F3B-5386-4627-8125-539B32E4F88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61" name="Text Box 37"/>
          <p:cNvSpPr txBox="1">
            <a:spLocks noChangeArrowheads="1"/>
          </p:cNvSpPr>
          <p:nvPr/>
        </p:nvSpPr>
        <p:spPr bwMode="gray">
          <a:xfrm>
            <a:off x="144463" y="6454775"/>
            <a:ext cx="14954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 i="1">
                <a:solidFill>
                  <a:srgbClr val="FFFFFF"/>
                </a:solidFill>
                <a:latin typeface="Times New Roman" pitchFamily="18" charset="0"/>
              </a:rPr>
              <a:t>www.themegallery.com</a:t>
            </a:r>
          </a:p>
        </p:txBody>
      </p:sp>
      <p:sp>
        <p:nvSpPr>
          <p:cNvPr id="1054" name="Rectangle 30" descr="7"/>
          <p:cNvSpPr>
            <a:spLocks noChangeArrowheads="1"/>
          </p:cNvSpPr>
          <p:nvPr/>
        </p:nvSpPr>
        <p:spPr bwMode="gray">
          <a:xfrm>
            <a:off x="8245475" y="415925"/>
            <a:ext cx="534988" cy="546100"/>
          </a:xfrm>
          <a:prstGeom prst="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" name="Rectangle 31" descr="4"/>
          <p:cNvSpPr>
            <a:spLocks noChangeArrowheads="1"/>
          </p:cNvSpPr>
          <p:nvPr/>
        </p:nvSpPr>
        <p:spPr bwMode="gray">
          <a:xfrm>
            <a:off x="7620000" y="415925"/>
            <a:ext cx="534988" cy="546100"/>
          </a:xfrm>
          <a:prstGeom prst="rect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gray">
          <a:xfrm>
            <a:off x="7000875" y="415925"/>
            <a:ext cx="534988" cy="5461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54" grpId="0" animBg="1"/>
      <p:bldP spid="1055" grpId="0" animBg="1"/>
      <p:bldP spid="1060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268413"/>
            <a:ext cx="74168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44675"/>
            <a:ext cx="741680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9493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Background HD - Flower HD - Style Proshow - styleproshow.org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5874"/>
            <a:ext cx="9144000" cy="6842125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41375" y="2057400"/>
            <a:ext cx="8302625" cy="1470025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dirty="0">
                <a:ln w="50800"/>
                <a:solidFill>
                  <a:schemeClr val="bg1">
                    <a:shade val="50000"/>
                  </a:schemeClr>
                </a:solidFill>
              </a:rPr>
              <a:t>CHÀO MỪNG </a:t>
            </a:r>
            <a:r>
              <a:rPr lang="en-US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en-US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n-US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THẦY </a:t>
            </a:r>
            <a:r>
              <a:rPr lang="en-US" dirty="0">
                <a:ln w="50800"/>
                <a:solidFill>
                  <a:schemeClr val="bg1">
                    <a:shade val="50000"/>
                  </a:schemeClr>
                </a:solidFill>
              </a:rPr>
              <a:t>CÔ</a:t>
            </a:r>
            <a:br>
              <a:rPr lang="en-US" dirty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n-US" dirty="0">
                <a:ln w="50800"/>
                <a:solidFill>
                  <a:schemeClr val="bg1">
                    <a:shade val="50000"/>
                  </a:schemeClr>
                </a:solidFill>
              </a:rPr>
              <a:t>ĐẾN THĂM </a:t>
            </a:r>
            <a:r>
              <a:rPr lang="en-US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LỚP </a:t>
            </a:r>
            <a:br>
              <a:rPr lang="en-US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n-US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7A5</a:t>
            </a:r>
            <a:endParaRPr lang="en-US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053" name="AutoShape 5" descr="http://thcs-bongsaoa-tphcm.edu.vn/home/themes/default/images/logo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" name="AutoShape 7" descr="http://thcs-bongsaoa-tphcm.edu.vn/home/themes/default/images/logo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7" name="AutoShape 9" descr="http://thcs-bongsaoa-tphcm.edu.vn/home/themes/default/images/logo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C:\Users\HP\Desktop\log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5575"/>
            <a:ext cx="2054225" cy="205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71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400" y="1295400"/>
            <a:ext cx="43053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u="sng" dirty="0" err="1" smtClean="0">
                <a:solidFill>
                  <a:srgbClr val="FF0000"/>
                </a:solidFill>
                <a:latin typeface="Cambria" pitchFamily="18" charset="0"/>
              </a:rPr>
              <a:t>Áp</a:t>
            </a:r>
            <a:r>
              <a:rPr lang="en-US" sz="3200" u="sng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Cambria" pitchFamily="18" charset="0"/>
              </a:rPr>
              <a:t>dụng</a:t>
            </a:r>
            <a:endParaRPr lang="en-US" sz="3200" u="sng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just"/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</a:rPr>
              <a:t>	BT 2/107 (SGK)</a:t>
            </a:r>
            <a:endParaRPr lang="en-US" sz="32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66800" y="2104104"/>
            <a:ext cx="76962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Thay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 QHT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dùng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sai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bằng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QHT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thích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hợp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:</a:t>
            </a:r>
            <a:endParaRPr lang="en-US" sz="3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" y="3303588"/>
            <a:ext cx="89916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a)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Ngày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nay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,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chúng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ta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cũng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có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quan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niệm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   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với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</a:p>
          <a:p>
            <a:pPr algn="just"/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    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cha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ông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ta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ngày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x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ư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a,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lấy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đạ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o 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đứ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c,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tài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n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ă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ng</a:t>
            </a:r>
            <a:endParaRPr lang="en-US" sz="3200" b="0" dirty="0" smtClean="0">
              <a:solidFill>
                <a:srgbClr val="000000"/>
              </a:solidFill>
              <a:latin typeface="Cambria" pitchFamily="18" charset="0"/>
            </a:endParaRPr>
          </a:p>
          <a:p>
            <a:pPr algn="just"/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   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làm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trọng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.</a:t>
            </a:r>
            <a:endParaRPr lang="en-US" sz="3200" b="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391400" y="2944812"/>
            <a:ext cx="1219200" cy="546894"/>
          </a:xfrm>
          <a:prstGeom prst="roundRect">
            <a:avLst/>
          </a:prstGeom>
          <a:solidFill>
            <a:srgbClr val="C9F5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526592" y="2819400"/>
            <a:ext cx="1157748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nh</a:t>
            </a:r>
            <a:r>
              <a:rPr lang="vi-VN" sz="3200" dirty="0" smtClean="0">
                <a:solidFill>
                  <a:srgbClr val="FF0000"/>
                </a:solidFill>
                <a:latin typeface="Cambria" pitchFamily="18" charset="0"/>
              </a:rPr>
              <a:t>ư</a:t>
            </a:r>
            <a:endParaRPr lang="en-US" sz="32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40110" y="4903788"/>
            <a:ext cx="89916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b)   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Tuy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  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n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ướ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c s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ơ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n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có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đẹp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đế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n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mấy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mà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chất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gỗ</a:t>
            </a:r>
            <a:endParaRPr lang="en-US" sz="3200" b="0" dirty="0" smtClean="0">
              <a:solidFill>
                <a:srgbClr val="000000"/>
              </a:solidFill>
              <a:latin typeface="Cambria" pitchFamily="18" charset="0"/>
            </a:endParaRPr>
          </a:p>
          <a:p>
            <a:pPr algn="just"/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    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không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tốt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thì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đồ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vật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cũng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không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bền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đượ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c.</a:t>
            </a:r>
            <a:endParaRPr lang="en-US" sz="3200" b="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64460" y="4753896"/>
            <a:ext cx="1064340" cy="546894"/>
          </a:xfrm>
          <a:prstGeom prst="roundRect">
            <a:avLst/>
          </a:prstGeom>
          <a:solidFill>
            <a:srgbClr val="C9F5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914400" y="4628484"/>
            <a:ext cx="1157748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dirty="0" err="1">
                <a:solidFill>
                  <a:srgbClr val="FF0000"/>
                </a:solidFill>
                <a:latin typeface="Cambria" pitchFamily="18" charset="0"/>
              </a:rPr>
              <a:t>Dù</a:t>
            </a:r>
            <a:endParaRPr lang="en-US" sz="32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gray">
          <a:xfrm>
            <a:off x="63912" y="105696"/>
            <a:ext cx="5161936" cy="113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/>
            <a:r>
              <a:rPr lang="en-US" sz="2800" dirty="0" smtClean="0">
                <a:ln w="50800"/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CHỮA LỖI VỀ QUAN HỆ TỪ</a:t>
            </a:r>
            <a:endParaRPr lang="en-US" sz="2800" dirty="0">
              <a:ln w="50800"/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886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 animBg="1"/>
      <p:bldP spid="11" grpId="0"/>
      <p:bldP spid="12" grpId="0"/>
      <p:bldP spid="13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400" y="1295400"/>
            <a:ext cx="43053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u="sng" dirty="0" err="1" smtClean="0">
                <a:solidFill>
                  <a:srgbClr val="FF0000"/>
                </a:solidFill>
                <a:latin typeface="Cambria" pitchFamily="18" charset="0"/>
              </a:rPr>
              <a:t>Áp</a:t>
            </a:r>
            <a:r>
              <a:rPr lang="en-US" sz="3200" u="sng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Cambria" pitchFamily="18" charset="0"/>
              </a:rPr>
              <a:t>dụng</a:t>
            </a:r>
            <a:r>
              <a:rPr lang="en-US" sz="3200" u="sng" dirty="0" smtClean="0">
                <a:solidFill>
                  <a:srgbClr val="FF0000"/>
                </a:solidFill>
                <a:latin typeface="Cambria" pitchFamily="18" charset="0"/>
              </a:rPr>
              <a:t>:</a:t>
            </a:r>
          </a:p>
          <a:p>
            <a:pPr algn="just"/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</a:rPr>
              <a:t>	BT 2/107 (SGK)</a:t>
            </a:r>
            <a:endParaRPr lang="en-US" sz="32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66800" y="2104104"/>
            <a:ext cx="76962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Thay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 QHT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dùng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sai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bằng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QHT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thích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hợp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:</a:t>
            </a:r>
            <a:endParaRPr lang="en-US" sz="3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" y="3276600"/>
            <a:ext cx="89916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c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)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Không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nên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chỉ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đánh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giá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con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ng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ườ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i      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bằng</a:t>
            </a:r>
            <a:endParaRPr lang="en-US" sz="3200" b="0" dirty="0" smtClean="0">
              <a:solidFill>
                <a:srgbClr val="000000"/>
              </a:solidFill>
              <a:latin typeface="Cambria" pitchFamily="18" charset="0"/>
            </a:endParaRPr>
          </a:p>
          <a:p>
            <a:pPr algn="just"/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   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hình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thức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bên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ngoài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mà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nên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đánh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giá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con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ng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ườ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i</a:t>
            </a:r>
          </a:p>
          <a:p>
            <a:pPr algn="just"/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      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bằng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    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hành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độ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ng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,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cử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chỉ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,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cách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đố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i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xử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của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họ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.</a:t>
            </a:r>
            <a:endParaRPr lang="en-US" sz="3200" b="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64592" y="2895600"/>
            <a:ext cx="1828800" cy="546894"/>
          </a:xfrm>
          <a:prstGeom prst="roundRect">
            <a:avLst/>
          </a:prstGeom>
          <a:solidFill>
            <a:srgbClr val="C9F5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889956" y="2770188"/>
            <a:ext cx="17526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</a:rPr>
              <a:t>qua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</a:rPr>
              <a:t>/ </a:t>
            </a:r>
            <a:r>
              <a:rPr lang="en-US" sz="3200" dirty="0" err="1">
                <a:solidFill>
                  <a:srgbClr val="FF0000"/>
                </a:solidFill>
                <a:latin typeface="Cambria" pitchFamily="18" charset="0"/>
              </a:rPr>
              <a:t>về</a:t>
            </a:r>
            <a:endParaRPr lang="en-US" sz="32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94852" y="3903408"/>
            <a:ext cx="1828800" cy="546894"/>
          </a:xfrm>
          <a:prstGeom prst="roundRect">
            <a:avLst/>
          </a:prstGeom>
          <a:solidFill>
            <a:srgbClr val="C9F5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720216" y="3777996"/>
            <a:ext cx="17526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</a:rPr>
              <a:t>qua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</a:rPr>
              <a:t>/ </a:t>
            </a:r>
            <a:r>
              <a:rPr lang="en-US" sz="3200" dirty="0" err="1">
                <a:solidFill>
                  <a:srgbClr val="FF0000"/>
                </a:solidFill>
                <a:latin typeface="Cambria" pitchFamily="18" charset="0"/>
              </a:rPr>
              <a:t>về</a:t>
            </a:r>
            <a:endParaRPr lang="en-US" sz="32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gray">
          <a:xfrm>
            <a:off x="63912" y="105696"/>
            <a:ext cx="5161936" cy="113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/>
            <a:r>
              <a:rPr lang="en-US" sz="2800" dirty="0" smtClean="0">
                <a:ln w="50800"/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CHỮA LỖI VỀ QUAN HỆ TỪ</a:t>
            </a:r>
            <a:endParaRPr lang="en-US" sz="2800" dirty="0">
              <a:ln w="50800"/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73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/>
      <p:bldP spid="15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9600" y="1752600"/>
            <a:ext cx="49530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</a:rPr>
              <a:t>3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</a:rPr>
              <a:t>.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Thừa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hệ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từ</a:t>
            </a:r>
            <a:endParaRPr lang="en-US" sz="32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2400" y="3357564"/>
            <a:ext cx="86106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a) 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Qua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câu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ca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dao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“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Công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cha…”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cho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ta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thấy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công</a:t>
            </a:r>
            <a:endParaRPr lang="en-US" sz="3200" b="0" dirty="0" smtClean="0">
              <a:solidFill>
                <a:srgbClr val="000000"/>
              </a:solidFill>
              <a:latin typeface="Cambria" pitchFamily="18" charset="0"/>
            </a:endParaRPr>
          </a:p>
          <a:p>
            <a:pPr algn="just"/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  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lao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to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lớn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của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cha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mẹ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đố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i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với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con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cái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.</a:t>
            </a:r>
            <a:endParaRPr lang="en-US" sz="3200" b="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94852" y="2362200"/>
            <a:ext cx="86106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Vì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sao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câu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sau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thiếu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chủ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ngữ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?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Sửa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itchFamily="18" charset="0"/>
              </a:rPr>
              <a:t>lại</a:t>
            </a:r>
            <a:endParaRPr lang="en-US" sz="3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52400" y="4805364"/>
            <a:ext cx="86106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b)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Về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hình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thức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có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thể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làm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t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ă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ng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giá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trị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nội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dung</a:t>
            </a:r>
          </a:p>
          <a:p>
            <a:pPr algn="just"/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    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đồ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ng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thời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hình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thức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có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thể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làm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thấp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giá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trị</a:t>
            </a:r>
            <a:endParaRPr lang="en-US" sz="3200" b="0" dirty="0" smtClean="0">
              <a:solidFill>
                <a:srgbClr val="000000"/>
              </a:solidFill>
              <a:latin typeface="Cambria" pitchFamily="18" charset="0"/>
            </a:endParaRPr>
          </a:p>
          <a:p>
            <a:pPr algn="just"/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    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nội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dung.</a:t>
            </a:r>
            <a:endParaRPr lang="en-US" sz="3200" b="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73509" y="3207672"/>
            <a:ext cx="742335" cy="546894"/>
          </a:xfrm>
          <a:prstGeom prst="roundRect">
            <a:avLst/>
          </a:prstGeom>
          <a:solidFill>
            <a:srgbClr val="C9F5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52400" y="3330576"/>
            <a:ext cx="86106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a)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Câu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ca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dao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 “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Công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 cha…”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cho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ta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thấy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công</a:t>
            </a:r>
            <a:endParaRPr lang="en-US" sz="3200" b="0" dirty="0" smtClean="0">
              <a:solidFill>
                <a:srgbClr val="000000"/>
              </a:solidFill>
              <a:latin typeface="Cambria" pitchFamily="18" charset="0"/>
            </a:endParaRPr>
          </a:p>
          <a:p>
            <a:pPr algn="just"/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  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lao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to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lớn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của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cha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mẹ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đố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i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với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con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cái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.</a:t>
            </a:r>
            <a:endParaRPr lang="en-US" sz="3200" b="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00547" y="4405951"/>
            <a:ext cx="457201" cy="546894"/>
          </a:xfrm>
          <a:prstGeom prst="roundRect">
            <a:avLst/>
          </a:prstGeom>
          <a:solidFill>
            <a:srgbClr val="C9F5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52400" y="4827588"/>
            <a:ext cx="86106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b)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Hình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thức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có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thể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làm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t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ă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ng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giá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trị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nội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dung</a:t>
            </a:r>
          </a:p>
          <a:p>
            <a:pPr algn="just"/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    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đồ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ng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thời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hình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thức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có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thể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làm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thấp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giá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trị</a:t>
            </a:r>
            <a:endParaRPr lang="en-US" sz="3200" b="0" dirty="0" smtClean="0">
              <a:solidFill>
                <a:srgbClr val="000000"/>
              </a:solidFill>
              <a:latin typeface="Cambria" pitchFamily="18" charset="0"/>
            </a:endParaRPr>
          </a:p>
          <a:p>
            <a:pPr algn="just"/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    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nội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dung.</a:t>
            </a:r>
            <a:endParaRPr lang="en-US" sz="3200" b="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gray">
          <a:xfrm>
            <a:off x="63912" y="105696"/>
            <a:ext cx="5161936" cy="113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/>
            <a:r>
              <a:rPr lang="en-US" sz="2800" dirty="0" smtClean="0">
                <a:ln w="50800"/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CHỮA LỖI VỀ QUAN HỆ TỪ</a:t>
            </a:r>
            <a:endParaRPr lang="en-US" sz="2800" dirty="0">
              <a:ln w="50800"/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304800" y="1265904"/>
            <a:ext cx="899652" cy="4252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52400" y="1093788"/>
            <a:ext cx="86106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dirty="0" smtClean="0">
                <a:solidFill>
                  <a:srgbClr val="FFFFFF"/>
                </a:solidFill>
                <a:latin typeface="Cambria" pitchFamily="18" charset="0"/>
              </a:rPr>
              <a:t>I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</a:rPr>
              <a:t>  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lỗi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th</a:t>
            </a:r>
            <a:r>
              <a:rPr lang="vi-VN" sz="3200" dirty="0" smtClean="0">
                <a:solidFill>
                  <a:srgbClr val="FF0000"/>
                </a:solidFill>
                <a:latin typeface="Cambria" pitchFamily="18" charset="0"/>
              </a:rPr>
              <a:t>ườ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ng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về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hệ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từ</a:t>
            </a:r>
            <a:endParaRPr lang="en-US" sz="3200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519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5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6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1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2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"/>
                            </p:stCondLst>
                            <p:childTnLst>
                              <p:par>
                                <p:cTn id="5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50"/>
                            </p:stCondLst>
                            <p:childTnLst>
                              <p:par>
                                <p:cTn id="5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10" grpId="0"/>
      <p:bldP spid="10" grpId="1"/>
      <p:bldP spid="15" grpId="0" animBg="1"/>
      <p:bldP spid="15" grpId="1" animBg="1"/>
      <p:bldP spid="11" grpId="0"/>
      <p:bldP spid="16" grpId="0" animBg="1"/>
      <p:bldP spid="16" grpId="1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1540" y="3902178"/>
            <a:ext cx="4803060" cy="593622"/>
          </a:xfrm>
          <a:prstGeom prst="rect">
            <a:avLst/>
          </a:prstGeom>
          <a:solidFill>
            <a:srgbClr val="C9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066800" y="3377328"/>
            <a:ext cx="740926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Cách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sửa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endParaRPr lang="en-US" sz="3200" dirty="0" smtClean="0">
              <a:solidFill>
                <a:srgbClr val="000000"/>
              </a:solidFill>
              <a:latin typeface="Cambr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   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	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bỏ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quan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hệ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thừa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.</a:t>
            </a:r>
            <a:endParaRPr lang="en-US" sz="3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63912" y="105696"/>
            <a:ext cx="5161936" cy="113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/>
            <a:r>
              <a:rPr lang="en-US" sz="2800" dirty="0" smtClean="0">
                <a:ln w="50800"/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CHỮA LỖI VỀ QUAN HỆ TỪ</a:t>
            </a:r>
            <a:endParaRPr lang="en-US" sz="2800" dirty="0">
              <a:ln w="50800"/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9600" y="2207340"/>
            <a:ext cx="49530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</a:rPr>
              <a:t>3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</a:rPr>
              <a:t>.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Thừa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hệ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từ</a:t>
            </a:r>
            <a:endParaRPr lang="en-US" sz="32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04800" y="1568244"/>
            <a:ext cx="899652" cy="4252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52400" y="1396128"/>
            <a:ext cx="86106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dirty="0" smtClean="0">
                <a:solidFill>
                  <a:srgbClr val="FFFFFF"/>
                </a:solidFill>
                <a:latin typeface="Cambria" pitchFamily="18" charset="0"/>
              </a:rPr>
              <a:t>I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</a:rPr>
              <a:t>  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lỗi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th</a:t>
            </a:r>
            <a:r>
              <a:rPr lang="vi-VN" sz="3200" dirty="0" smtClean="0">
                <a:solidFill>
                  <a:srgbClr val="FF0000"/>
                </a:solidFill>
                <a:latin typeface="Cambria" pitchFamily="18" charset="0"/>
              </a:rPr>
              <a:t>ườ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ng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về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hệ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từ</a:t>
            </a:r>
            <a:endParaRPr lang="en-US" sz="3200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74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400" y="1219200"/>
            <a:ext cx="43053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u="sng" dirty="0" err="1" smtClean="0">
                <a:solidFill>
                  <a:srgbClr val="FF0000"/>
                </a:solidFill>
                <a:latin typeface="Cambria" pitchFamily="18" charset="0"/>
              </a:rPr>
              <a:t>Áp</a:t>
            </a:r>
            <a:r>
              <a:rPr lang="en-US" sz="3200" u="sng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Cambria" pitchFamily="18" charset="0"/>
              </a:rPr>
              <a:t>dụng</a:t>
            </a:r>
            <a:r>
              <a:rPr lang="en-US" sz="3200" u="sng" dirty="0" smtClean="0">
                <a:solidFill>
                  <a:srgbClr val="FF0000"/>
                </a:solidFill>
                <a:latin typeface="Cambria" pitchFamily="18" charset="0"/>
              </a:rPr>
              <a:t>:</a:t>
            </a:r>
          </a:p>
          <a:p>
            <a:pPr algn="just"/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</a:rPr>
              <a:t>	BT 3/108 (SGK)</a:t>
            </a:r>
            <a:endParaRPr lang="en-US" sz="32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76400" y="2027904"/>
            <a:ext cx="41910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Sửa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câu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sau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:</a:t>
            </a:r>
            <a:endParaRPr lang="en-US" sz="3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6200" y="2922588"/>
            <a:ext cx="89916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a)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Đối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với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bản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thân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em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còn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nhiều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thiếu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sót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,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em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hứa</a:t>
            </a:r>
            <a:endParaRPr lang="en-US" sz="3200" b="0" dirty="0" smtClean="0">
              <a:solidFill>
                <a:srgbClr val="000000"/>
              </a:solidFill>
              <a:latin typeface="Cambria" pitchFamily="18" charset="0"/>
            </a:endParaRPr>
          </a:p>
          <a:p>
            <a:pPr algn="just"/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    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sẽ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tích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cực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sửa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chữa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.</a:t>
            </a:r>
            <a:endParaRPr lang="en-US" sz="3200" b="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6200" y="4127040"/>
            <a:ext cx="89916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b)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Với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câu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tục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ngữ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“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Lá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lành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đù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m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lá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rách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”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cho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em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endParaRPr lang="en-US" sz="3200" b="0" dirty="0" smtClean="0">
              <a:solidFill>
                <a:srgbClr val="000000"/>
              </a:solidFill>
              <a:latin typeface="Cambria" pitchFamily="18" charset="0"/>
            </a:endParaRPr>
          </a:p>
          <a:p>
            <a:pPr algn="just"/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   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hiểu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đạo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lý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làm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ng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ườ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i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là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phải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giúp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đỡ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…</a:t>
            </a:r>
            <a:endParaRPr lang="en-US" sz="3200" b="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6804" y="2762916"/>
            <a:ext cx="1231492" cy="546894"/>
          </a:xfrm>
          <a:prstGeom prst="roundRect">
            <a:avLst/>
          </a:prstGeom>
          <a:solidFill>
            <a:srgbClr val="C9F5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6200" y="5334000"/>
            <a:ext cx="89916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c) 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Qua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bài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th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ơ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này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đã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nói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lên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tình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cảm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của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Bác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Hồ</a:t>
            </a:r>
            <a:endParaRPr lang="en-US" sz="3200" b="0" dirty="0" smtClean="0">
              <a:solidFill>
                <a:srgbClr val="000000"/>
              </a:solidFill>
              <a:latin typeface="Cambria" pitchFamily="18" charset="0"/>
            </a:endParaRPr>
          </a:p>
          <a:p>
            <a:pPr algn="just"/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    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đố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i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với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thiếu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nhi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.</a:t>
            </a:r>
            <a:endParaRPr lang="en-US" sz="3200" b="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6200" y="2925096"/>
            <a:ext cx="89916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a)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Bản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thân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em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còn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nhiều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thiếu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sót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,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em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hứa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sẽ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</a:p>
          <a:p>
            <a:pPr algn="just"/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   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tích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cực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sửa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chữa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.</a:t>
            </a:r>
            <a:endParaRPr lang="en-US" sz="3200" b="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26803" y="3984624"/>
            <a:ext cx="645243" cy="546894"/>
          </a:xfrm>
          <a:prstGeom prst="roundRect">
            <a:avLst/>
          </a:prstGeom>
          <a:solidFill>
            <a:srgbClr val="C9F5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6200" y="4129548"/>
            <a:ext cx="89916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b)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Câu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tục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ngữ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“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Lá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lành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đù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m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lá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rách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”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cho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em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endParaRPr lang="en-US" sz="3200" b="0" dirty="0" smtClean="0">
              <a:solidFill>
                <a:srgbClr val="000000"/>
              </a:solidFill>
              <a:latin typeface="Cambria" pitchFamily="18" charset="0"/>
            </a:endParaRPr>
          </a:p>
          <a:p>
            <a:pPr algn="just"/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    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hiểu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đạo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lý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làm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ng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ườ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i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là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phải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giúp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đỡ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…</a:t>
            </a:r>
            <a:endParaRPr lang="en-US" sz="3200" b="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12055" y="5189175"/>
            <a:ext cx="645243" cy="546894"/>
          </a:xfrm>
          <a:prstGeom prst="roundRect">
            <a:avLst/>
          </a:prstGeom>
          <a:solidFill>
            <a:srgbClr val="C9F5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6200" y="5336508"/>
            <a:ext cx="89916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c)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Bài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th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ơ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này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đã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nói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lên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tình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cảm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của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Bác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Hồ</a:t>
            </a:r>
            <a:endParaRPr lang="en-US" sz="3200" b="0" dirty="0" smtClean="0">
              <a:solidFill>
                <a:srgbClr val="000000"/>
              </a:solidFill>
              <a:latin typeface="Cambria" pitchFamily="18" charset="0"/>
            </a:endParaRPr>
          </a:p>
          <a:p>
            <a:pPr algn="just"/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    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đố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i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với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thiếu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nhi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.</a:t>
            </a:r>
            <a:endParaRPr lang="en-US" sz="3200" b="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gray">
          <a:xfrm>
            <a:off x="63912" y="105696"/>
            <a:ext cx="5161936" cy="113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/>
            <a:r>
              <a:rPr lang="en-US" sz="2800" dirty="0" smtClean="0">
                <a:ln w="50800"/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CHỮA LỖI VỀ QUAN HỆ TỪ</a:t>
            </a:r>
            <a:endParaRPr lang="en-US" sz="2800" dirty="0">
              <a:ln w="50800"/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828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5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4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4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4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13" grpId="0" animBg="1"/>
      <p:bldP spid="13" grpId="1" animBg="1"/>
      <p:bldP spid="8" grpId="0"/>
      <p:bldP spid="8" grpId="1"/>
      <p:bldP spid="9" grpId="0"/>
      <p:bldP spid="14" grpId="0" animBg="1"/>
      <p:bldP spid="14" grpId="1" animBg="1"/>
      <p:bldP spid="10" grpId="0"/>
      <p:bldP spid="15" grpId="0" animBg="1"/>
      <p:bldP spid="15" grpId="1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9600" y="1676400"/>
            <a:ext cx="75438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2800" dirty="0" smtClean="0">
                <a:solidFill>
                  <a:srgbClr val="FF0000"/>
                </a:solidFill>
                <a:latin typeface="Cambria" pitchFamily="18" charset="0"/>
              </a:rPr>
              <a:t>4</a:t>
            </a:r>
            <a:r>
              <a:rPr lang="en-US" sz="2800" dirty="0">
                <a:solidFill>
                  <a:srgbClr val="FF0000"/>
                </a:solidFill>
                <a:latin typeface="Cambria" pitchFamily="18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Cambria" pitchFamily="18" charset="0"/>
              </a:rPr>
              <a:t>Dùng</a:t>
            </a:r>
            <a:r>
              <a:rPr lang="en-US" sz="2800" dirty="0">
                <a:solidFill>
                  <a:srgbClr val="FF0000"/>
                </a:solidFill>
                <a:latin typeface="Cambria" pitchFamily="18" charset="0"/>
              </a:rPr>
              <a:t> QHT </a:t>
            </a:r>
            <a:r>
              <a:rPr lang="en-US" sz="2800" dirty="0" err="1" smtClean="0">
                <a:solidFill>
                  <a:srgbClr val="FF0000"/>
                </a:solidFill>
                <a:latin typeface="Cambria" pitchFamily="18" charset="0"/>
              </a:rPr>
              <a:t>mà</a:t>
            </a:r>
            <a:r>
              <a:rPr lang="en-US" sz="28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mbria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mbria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mbria" pitchFamily="18" charset="0"/>
              </a:rPr>
              <a:t>tác</a:t>
            </a:r>
            <a:r>
              <a:rPr lang="en-US" sz="28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mbria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mbria" pitchFamily="18" charset="0"/>
              </a:rPr>
              <a:t>liên</a:t>
            </a:r>
            <a:r>
              <a:rPr lang="en-US" sz="28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mbria" pitchFamily="18" charset="0"/>
              </a:rPr>
              <a:t>kết</a:t>
            </a:r>
            <a:endParaRPr lang="en-US" sz="28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990600" y="2259012"/>
            <a:ext cx="6872748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Tìm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nguyên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nhân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sai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và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sửa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lại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.</a:t>
            </a:r>
            <a:endParaRPr lang="en-US" sz="3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8600" y="3505200"/>
            <a:ext cx="87630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a) Nam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là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một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HS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giỏi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toàn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diện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.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giỏi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môn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Toán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giỏi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môn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 V</a:t>
            </a:r>
            <a:r>
              <a:rPr lang="vi-VN" sz="3200" dirty="0" smtClean="0">
                <a:solidFill>
                  <a:srgbClr val="000000"/>
                </a:solidFill>
                <a:latin typeface="Cambria" pitchFamily="18" charset="0"/>
              </a:rPr>
              <a:t>ă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n.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Thầy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giáo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rất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khen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Nam.</a:t>
            </a:r>
            <a:endParaRPr lang="en-US" sz="3200" b="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90500" y="5181600"/>
            <a:ext cx="89535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b)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Nó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thích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tâm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sự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mẹ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thích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với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chị</a:t>
            </a:r>
            <a:endParaRPr lang="en-US" sz="3200" b="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91114" y="3650328"/>
            <a:ext cx="2662086" cy="546894"/>
          </a:xfrm>
          <a:prstGeom prst="roundRect">
            <a:avLst/>
          </a:prstGeom>
          <a:solidFill>
            <a:srgbClr val="C9F5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4495800" y="3510168"/>
            <a:ext cx="17526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mà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còn</a:t>
            </a:r>
            <a:endParaRPr lang="en-US" sz="32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6980904" y="4694952"/>
            <a:ext cx="1685329" cy="560388"/>
          </a:xfrm>
          <a:prstGeom prst="wedgeRoundRectCallout">
            <a:avLst>
              <a:gd name="adj1" fmla="val -17777"/>
              <a:gd name="adj2" fmla="val 84782"/>
              <a:gd name="adj3" fmla="val 16667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Cambria" pitchFamily="18" charset="0"/>
              </a:rPr>
              <a:t>tâm</a:t>
            </a:r>
            <a:r>
              <a:rPr lang="en-US" sz="32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itchFamily="18" charset="0"/>
              </a:rPr>
              <a:t>sự</a:t>
            </a:r>
            <a:endParaRPr lang="en-US" sz="32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4563071" y="4709698"/>
            <a:ext cx="1685329" cy="560388"/>
          </a:xfrm>
          <a:prstGeom prst="wedgeRoundRectCallout">
            <a:avLst>
              <a:gd name="adj1" fmla="val -17777"/>
              <a:gd name="adj2" fmla="val 84782"/>
              <a:gd name="adj3" fmla="val 16667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Cambria" pitchFamily="18" charset="0"/>
              </a:rPr>
              <a:t>nh</a:t>
            </a:r>
            <a:r>
              <a:rPr lang="vi-VN" sz="3200" b="1" dirty="0" smtClean="0">
                <a:solidFill>
                  <a:srgbClr val="FF0000"/>
                </a:solidFill>
                <a:latin typeface="Cambria" pitchFamily="18" charset="0"/>
              </a:rPr>
              <a:t>ư</a:t>
            </a:r>
            <a:r>
              <a:rPr lang="en-US" sz="3200" b="1" dirty="0" err="1" smtClean="0">
                <a:solidFill>
                  <a:srgbClr val="FF0000"/>
                </a:solidFill>
                <a:latin typeface="Cambria" pitchFamily="18" charset="0"/>
              </a:rPr>
              <a:t>ng</a:t>
            </a:r>
            <a:endParaRPr lang="en-US" sz="32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gray">
          <a:xfrm>
            <a:off x="63912" y="105696"/>
            <a:ext cx="5161936" cy="113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/>
            <a:r>
              <a:rPr lang="en-US" sz="2800" dirty="0" smtClean="0">
                <a:ln w="50800"/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CHỮA LỖI VỀ QUAN HỆ TỪ</a:t>
            </a:r>
            <a:endParaRPr lang="en-US" sz="2800" dirty="0">
              <a:ln w="50800"/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04800" y="1265904"/>
            <a:ext cx="899652" cy="4252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52400" y="1093788"/>
            <a:ext cx="86106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dirty="0" smtClean="0">
                <a:solidFill>
                  <a:srgbClr val="FFFFFF"/>
                </a:solidFill>
                <a:latin typeface="Cambria" pitchFamily="18" charset="0"/>
              </a:rPr>
              <a:t>I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</a:rPr>
              <a:t>  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lỗi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th</a:t>
            </a:r>
            <a:r>
              <a:rPr lang="vi-VN" sz="3200" dirty="0" smtClean="0">
                <a:solidFill>
                  <a:srgbClr val="FF0000"/>
                </a:solidFill>
                <a:latin typeface="Cambria" pitchFamily="18" charset="0"/>
              </a:rPr>
              <a:t>ườ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ng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về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hệ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từ</a:t>
            </a:r>
            <a:endParaRPr lang="en-US" sz="3200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12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3" grpId="0"/>
      <p:bldP spid="14" grpId="0" animBg="1"/>
      <p:bldP spid="15" grpId="0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33052" y="3733800"/>
            <a:ext cx="7315200" cy="593622"/>
          </a:xfrm>
          <a:prstGeom prst="rect">
            <a:avLst/>
          </a:prstGeom>
          <a:solidFill>
            <a:srgbClr val="C9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580104" y="3379788"/>
            <a:ext cx="8563896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Cách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sửa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endParaRPr lang="en-US" sz="3200" dirty="0" smtClean="0">
              <a:solidFill>
                <a:srgbClr val="000000"/>
              </a:solidFill>
              <a:latin typeface="Cambr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900" dirty="0">
                <a:solidFill>
                  <a:srgbClr val="000000"/>
                </a:solidFill>
                <a:latin typeface="Cambria" pitchFamily="18" charset="0"/>
              </a:rPr>
              <a:t>   </a:t>
            </a:r>
            <a:r>
              <a:rPr lang="en-US" sz="2900" dirty="0" smtClean="0">
                <a:solidFill>
                  <a:srgbClr val="000000"/>
                </a:solidFill>
                <a:latin typeface="Cambria" pitchFamily="18" charset="0"/>
              </a:rPr>
              <a:t>	</a:t>
            </a:r>
            <a:r>
              <a:rPr lang="en-US" sz="2900" dirty="0" err="1" smtClean="0">
                <a:solidFill>
                  <a:srgbClr val="000000"/>
                </a:solidFill>
                <a:latin typeface="Cambria" pitchFamily="18" charset="0"/>
              </a:rPr>
              <a:t>thay</a:t>
            </a:r>
            <a:r>
              <a:rPr lang="en-US" sz="29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900" dirty="0" err="1" smtClean="0">
                <a:solidFill>
                  <a:srgbClr val="000000"/>
                </a:solidFill>
                <a:latin typeface="Cambria" pitchFamily="18" charset="0"/>
              </a:rPr>
              <a:t>bằng</a:t>
            </a:r>
            <a:r>
              <a:rPr lang="en-US" sz="29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900" dirty="0" err="1" smtClean="0">
                <a:solidFill>
                  <a:srgbClr val="000000"/>
                </a:solidFill>
                <a:latin typeface="Cambria" pitchFamily="18" charset="0"/>
              </a:rPr>
              <a:t>quan</a:t>
            </a:r>
            <a:r>
              <a:rPr lang="en-US" sz="29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900" dirty="0" err="1" smtClean="0">
                <a:solidFill>
                  <a:srgbClr val="000000"/>
                </a:solidFill>
                <a:latin typeface="Cambria" pitchFamily="18" charset="0"/>
              </a:rPr>
              <a:t>hệ</a:t>
            </a:r>
            <a:r>
              <a:rPr lang="en-US" sz="29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900" dirty="0" err="1" smtClean="0">
                <a:solidFill>
                  <a:srgbClr val="000000"/>
                </a:solidFill>
                <a:latin typeface="Cambria" pitchFamily="18" charset="0"/>
              </a:rPr>
              <a:t>từ</a:t>
            </a:r>
            <a:r>
              <a:rPr lang="en-US" sz="29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900" dirty="0" err="1" smtClean="0">
                <a:solidFill>
                  <a:srgbClr val="000000"/>
                </a:solidFill>
                <a:latin typeface="Cambria" pitchFamily="18" charset="0"/>
              </a:rPr>
              <a:t>có</a:t>
            </a:r>
            <a:r>
              <a:rPr lang="en-US" sz="29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900" dirty="0" err="1" smtClean="0">
                <a:solidFill>
                  <a:srgbClr val="000000"/>
                </a:solidFill>
                <a:latin typeface="Cambria" pitchFamily="18" charset="0"/>
              </a:rPr>
              <a:t>tác</a:t>
            </a:r>
            <a:r>
              <a:rPr lang="en-US" sz="29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900" dirty="0" err="1" smtClean="0">
                <a:solidFill>
                  <a:srgbClr val="000000"/>
                </a:solidFill>
                <a:latin typeface="Cambria" pitchFamily="18" charset="0"/>
              </a:rPr>
              <a:t>dụng</a:t>
            </a:r>
            <a:r>
              <a:rPr lang="en-US" sz="29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900" dirty="0" err="1" smtClean="0">
                <a:solidFill>
                  <a:srgbClr val="000000"/>
                </a:solidFill>
                <a:latin typeface="Cambria" pitchFamily="18" charset="0"/>
              </a:rPr>
              <a:t>liên</a:t>
            </a:r>
            <a:r>
              <a:rPr lang="en-US" sz="29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Cambria" pitchFamily="18" charset="0"/>
              </a:rPr>
              <a:t>kết</a:t>
            </a:r>
            <a:r>
              <a:rPr lang="en-US" sz="2900" dirty="0">
                <a:solidFill>
                  <a:srgbClr val="000000"/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9600" y="2236788"/>
            <a:ext cx="73914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2800" dirty="0" smtClean="0">
                <a:solidFill>
                  <a:srgbClr val="FF0000"/>
                </a:solidFill>
                <a:latin typeface="Cambria" pitchFamily="18" charset="0"/>
              </a:rPr>
              <a:t>4</a:t>
            </a:r>
            <a:r>
              <a:rPr lang="en-US" sz="2800" dirty="0">
                <a:solidFill>
                  <a:srgbClr val="FF0000"/>
                </a:solidFill>
                <a:latin typeface="Cambria" pitchFamily="18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Cambria" pitchFamily="18" charset="0"/>
              </a:rPr>
              <a:t>Dùng</a:t>
            </a:r>
            <a:r>
              <a:rPr lang="en-US" sz="2800" dirty="0">
                <a:solidFill>
                  <a:srgbClr val="FF0000"/>
                </a:solidFill>
                <a:latin typeface="Cambria" pitchFamily="18" charset="0"/>
              </a:rPr>
              <a:t> QHT </a:t>
            </a:r>
            <a:r>
              <a:rPr lang="en-US" sz="2800" dirty="0" err="1" smtClean="0">
                <a:solidFill>
                  <a:srgbClr val="FF0000"/>
                </a:solidFill>
                <a:latin typeface="Cambria" pitchFamily="18" charset="0"/>
              </a:rPr>
              <a:t>mà</a:t>
            </a:r>
            <a:r>
              <a:rPr lang="en-US" sz="28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mbria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mbria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mbria" pitchFamily="18" charset="0"/>
              </a:rPr>
              <a:t>tác</a:t>
            </a:r>
            <a:r>
              <a:rPr lang="en-US" sz="28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mbria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mbria" pitchFamily="18" charset="0"/>
              </a:rPr>
              <a:t>liên</a:t>
            </a:r>
            <a:r>
              <a:rPr lang="en-US" sz="28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mbria" pitchFamily="18" charset="0"/>
              </a:rPr>
              <a:t>kết</a:t>
            </a:r>
            <a:endParaRPr lang="en-US" sz="28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63912" y="105696"/>
            <a:ext cx="5161936" cy="113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/>
            <a:r>
              <a:rPr lang="en-US" sz="2800" dirty="0" smtClean="0">
                <a:ln w="50800"/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CHỮA LỖI VỀ QUAN HỆ TỪ</a:t>
            </a:r>
            <a:endParaRPr lang="en-US" sz="2800" dirty="0">
              <a:ln w="50800"/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04800" y="1521492"/>
            <a:ext cx="899652" cy="4252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2400" y="1349376"/>
            <a:ext cx="86106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dirty="0" smtClean="0">
                <a:solidFill>
                  <a:srgbClr val="FFFFFF"/>
                </a:solidFill>
                <a:latin typeface="Cambria" pitchFamily="18" charset="0"/>
              </a:rPr>
              <a:t>I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</a:rPr>
              <a:t>  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lỗi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th</a:t>
            </a:r>
            <a:r>
              <a:rPr lang="vi-VN" sz="3200" dirty="0" smtClean="0">
                <a:solidFill>
                  <a:srgbClr val="FF0000"/>
                </a:solidFill>
                <a:latin typeface="Cambria" pitchFamily="18" charset="0"/>
              </a:rPr>
              <a:t>ườ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ng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về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hệ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từ</a:t>
            </a:r>
            <a:endParaRPr lang="en-US" sz="3200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53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5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 Same Side Corner Rectangle 16"/>
          <p:cNvSpPr/>
          <p:nvPr/>
        </p:nvSpPr>
        <p:spPr>
          <a:xfrm rot="16200000">
            <a:off x="3232150" y="-989013"/>
            <a:ext cx="989013" cy="5776912"/>
          </a:xfrm>
          <a:prstGeom prst="round2SameRect">
            <a:avLst>
              <a:gd name="adj1" fmla="val 23321"/>
              <a:gd name="adj2" fmla="val 0"/>
            </a:avLst>
          </a:prstGeom>
          <a:gradFill flip="none" rotWithShape="1">
            <a:gsLst>
              <a:gs pos="0">
                <a:srgbClr val="E66C7D"/>
              </a:gs>
              <a:gs pos="99000">
                <a:srgbClr val="E66C7D">
                  <a:lumMod val="75000"/>
                </a:srgbClr>
              </a:gs>
            </a:gsLst>
            <a:lin ang="5400000" scaled="1"/>
            <a:tileRect/>
          </a:gradFill>
          <a:ln w="3175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ound Same Side Corner Rectangle 17"/>
          <p:cNvSpPr/>
          <p:nvPr/>
        </p:nvSpPr>
        <p:spPr>
          <a:xfrm rot="5400000" flipH="1">
            <a:off x="6623049" y="1397000"/>
            <a:ext cx="989013" cy="1004888"/>
          </a:xfrm>
          <a:prstGeom prst="round2SameRect">
            <a:avLst>
              <a:gd name="adj1" fmla="val 34679"/>
              <a:gd name="adj2" fmla="val 0"/>
            </a:avLst>
          </a:prstGeom>
          <a:gradFill flip="none" rotWithShape="1">
            <a:gsLst>
              <a:gs pos="0">
                <a:srgbClr val="E66C7D">
                  <a:lumMod val="75000"/>
                </a:srgbClr>
              </a:gs>
              <a:gs pos="100000">
                <a:srgbClr val="E66C7D"/>
              </a:gs>
            </a:gsLst>
            <a:lin ang="16200000" scaled="1"/>
            <a:tileRect/>
          </a:gradFill>
          <a:ln w="3175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 Same Side Corner Rectangle 18"/>
          <p:cNvSpPr/>
          <p:nvPr/>
        </p:nvSpPr>
        <p:spPr>
          <a:xfrm rot="16200000">
            <a:off x="3232152" y="196850"/>
            <a:ext cx="989012" cy="5776912"/>
          </a:xfrm>
          <a:prstGeom prst="round2SameRect">
            <a:avLst>
              <a:gd name="adj1" fmla="val 23321"/>
              <a:gd name="adj2" fmla="val 0"/>
            </a:avLst>
          </a:prstGeom>
          <a:gradFill flip="none" rotWithShape="1">
            <a:gsLst>
              <a:gs pos="0">
                <a:srgbClr val="60B5CC"/>
              </a:gs>
              <a:gs pos="99000">
                <a:srgbClr val="60B5CC">
                  <a:lumMod val="75000"/>
                </a:srgbClr>
              </a:gs>
            </a:gsLst>
            <a:lin ang="5400000" scaled="1"/>
            <a:tileRect/>
          </a:gradFill>
          <a:ln w="3175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ound Same Side Corner Rectangle 19"/>
          <p:cNvSpPr/>
          <p:nvPr/>
        </p:nvSpPr>
        <p:spPr>
          <a:xfrm rot="5400000" flipH="1">
            <a:off x="6623050" y="2582862"/>
            <a:ext cx="989012" cy="1004888"/>
          </a:xfrm>
          <a:prstGeom prst="round2SameRect">
            <a:avLst>
              <a:gd name="adj1" fmla="val 34679"/>
              <a:gd name="adj2" fmla="val 0"/>
            </a:avLst>
          </a:prstGeom>
          <a:gradFill flip="none" rotWithShape="1">
            <a:gsLst>
              <a:gs pos="0">
                <a:srgbClr val="60B5CC">
                  <a:lumMod val="75000"/>
                </a:srgbClr>
              </a:gs>
              <a:gs pos="100000">
                <a:srgbClr val="60B5CC"/>
              </a:gs>
            </a:gsLst>
            <a:lin ang="16200000" scaled="1"/>
            <a:tileRect/>
          </a:gradFill>
          <a:ln w="3175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ound Same Side Corner Rectangle 20"/>
          <p:cNvSpPr/>
          <p:nvPr/>
        </p:nvSpPr>
        <p:spPr>
          <a:xfrm rot="16200000">
            <a:off x="3232944" y="1418431"/>
            <a:ext cx="987425" cy="5776912"/>
          </a:xfrm>
          <a:prstGeom prst="round2SameRect">
            <a:avLst>
              <a:gd name="adj1" fmla="val 23321"/>
              <a:gd name="adj2" fmla="val 0"/>
            </a:avLst>
          </a:prstGeom>
          <a:gradFill flip="none" rotWithShape="1">
            <a:gsLst>
              <a:gs pos="0">
                <a:srgbClr val="5A6378"/>
              </a:gs>
              <a:gs pos="99000">
                <a:srgbClr val="5A6378">
                  <a:lumMod val="75000"/>
                </a:srgbClr>
              </a:gs>
            </a:gsLst>
            <a:lin ang="5400000" scaled="1"/>
            <a:tileRect/>
          </a:gradFill>
          <a:ln w="3175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ound Same Side Corner Rectangle 21"/>
          <p:cNvSpPr/>
          <p:nvPr/>
        </p:nvSpPr>
        <p:spPr>
          <a:xfrm rot="5400000" flipH="1">
            <a:off x="6623843" y="3804444"/>
            <a:ext cx="987425" cy="1004888"/>
          </a:xfrm>
          <a:prstGeom prst="round2SameRect">
            <a:avLst>
              <a:gd name="adj1" fmla="val 34679"/>
              <a:gd name="adj2" fmla="val 0"/>
            </a:avLst>
          </a:prstGeom>
          <a:gradFill flip="none" rotWithShape="1">
            <a:gsLst>
              <a:gs pos="0">
                <a:srgbClr val="5A6378">
                  <a:lumMod val="75000"/>
                </a:srgbClr>
              </a:gs>
              <a:gs pos="100000">
                <a:srgbClr val="5A6378"/>
              </a:gs>
            </a:gsLst>
            <a:lin ang="16200000" scaled="1"/>
            <a:tileRect/>
          </a:gradFill>
          <a:ln w="3175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ound Same Side Corner Rectangle 22"/>
          <p:cNvSpPr/>
          <p:nvPr/>
        </p:nvSpPr>
        <p:spPr>
          <a:xfrm rot="16200000">
            <a:off x="3232944" y="2604293"/>
            <a:ext cx="987425" cy="5776912"/>
          </a:xfrm>
          <a:prstGeom prst="round2SameRect">
            <a:avLst>
              <a:gd name="adj1" fmla="val 23321"/>
              <a:gd name="adj2" fmla="val 0"/>
            </a:avLst>
          </a:prstGeom>
          <a:gradFill flip="none" rotWithShape="1">
            <a:gsLst>
              <a:gs pos="0">
                <a:srgbClr val="F0AD00"/>
              </a:gs>
              <a:gs pos="99000">
                <a:srgbClr val="F0AD00">
                  <a:lumMod val="75000"/>
                </a:srgbClr>
              </a:gs>
            </a:gsLst>
            <a:lin ang="5400000" scaled="1"/>
            <a:tileRect/>
          </a:gradFill>
          <a:ln w="3175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ound Same Side Corner Rectangle 23"/>
          <p:cNvSpPr/>
          <p:nvPr/>
        </p:nvSpPr>
        <p:spPr>
          <a:xfrm rot="5400000" flipH="1">
            <a:off x="6623843" y="4990306"/>
            <a:ext cx="987425" cy="1004888"/>
          </a:xfrm>
          <a:prstGeom prst="round2SameRect">
            <a:avLst>
              <a:gd name="adj1" fmla="val 34679"/>
              <a:gd name="adj2" fmla="val 0"/>
            </a:avLst>
          </a:prstGeom>
          <a:gradFill flip="none" rotWithShape="1">
            <a:gsLst>
              <a:gs pos="0">
                <a:srgbClr val="F0AD00">
                  <a:lumMod val="75000"/>
                </a:srgbClr>
              </a:gs>
              <a:gs pos="100000">
                <a:srgbClr val="F0AD00"/>
              </a:gs>
            </a:gsLst>
            <a:lin ang="16200000" scaled="1"/>
            <a:tileRect/>
          </a:gradFill>
          <a:ln w="3175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345" descr="shadow_1_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11"/>
          <a:stretch>
            <a:fillRect/>
          </a:stretch>
        </p:blipFill>
        <p:spPr bwMode="gray">
          <a:xfrm>
            <a:off x="6484937" y="180975"/>
            <a:ext cx="131763" cy="713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8"/>
          <p:cNvSpPr txBox="1">
            <a:spLocks noChangeArrowheads="1"/>
          </p:cNvSpPr>
          <p:nvPr/>
        </p:nvSpPr>
        <p:spPr bwMode="auto">
          <a:xfrm>
            <a:off x="6821487" y="1544637"/>
            <a:ext cx="4968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mic Sans MS" pitchFamily="66" charset="0"/>
              </a:rPr>
              <a:t>1</a:t>
            </a:r>
          </a:p>
        </p:txBody>
      </p:sp>
      <p:sp>
        <p:nvSpPr>
          <p:cNvPr id="27" name="TextBox 33"/>
          <p:cNvSpPr txBox="1">
            <a:spLocks noChangeArrowheads="1"/>
          </p:cNvSpPr>
          <p:nvPr/>
        </p:nvSpPr>
        <p:spPr bwMode="auto">
          <a:xfrm>
            <a:off x="6821487" y="2730500"/>
            <a:ext cx="4968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mic Sans MS" pitchFamily="66" charset="0"/>
              </a:rPr>
              <a:t>2</a:t>
            </a:r>
          </a:p>
        </p:txBody>
      </p:sp>
      <p:sp>
        <p:nvSpPr>
          <p:cNvPr id="28" name="TextBox 34"/>
          <p:cNvSpPr txBox="1">
            <a:spLocks noChangeArrowheads="1"/>
          </p:cNvSpPr>
          <p:nvPr/>
        </p:nvSpPr>
        <p:spPr bwMode="auto">
          <a:xfrm>
            <a:off x="6821487" y="3952875"/>
            <a:ext cx="4968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mic Sans MS" pitchFamily="66" charset="0"/>
              </a:rPr>
              <a:t>3</a:t>
            </a:r>
          </a:p>
        </p:txBody>
      </p:sp>
      <p:sp>
        <p:nvSpPr>
          <p:cNvPr id="29" name="TextBox 35"/>
          <p:cNvSpPr txBox="1">
            <a:spLocks noChangeArrowheads="1"/>
          </p:cNvSpPr>
          <p:nvPr/>
        </p:nvSpPr>
        <p:spPr bwMode="auto">
          <a:xfrm>
            <a:off x="6821487" y="5138737"/>
            <a:ext cx="4968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mic Sans MS" pitchFamily="66" charset="0"/>
              </a:rPr>
              <a:t>4</a:t>
            </a: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-76200" y="-46704"/>
            <a:ext cx="6784976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4000" dirty="0">
                <a:solidFill>
                  <a:srgbClr val="FFFFFF"/>
                </a:solidFill>
              </a:rPr>
              <a:t>CÁC LỖI VỀ QUAN HỆ TỪ</a:t>
            </a: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2971800" y="1550988"/>
            <a:ext cx="3746181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2800" dirty="0">
                <a:solidFill>
                  <a:srgbClr val="FFFFFF"/>
                </a:solidFill>
                <a:latin typeface="Cambria" pitchFamily="18" charset="0"/>
              </a:rPr>
              <a:t>THIẾU QUAN HỆ TỪ</a:t>
            </a: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 bwMode="auto">
          <a:xfrm>
            <a:off x="1678551" y="2759996"/>
            <a:ext cx="4722249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sz="2800" dirty="0">
                <a:solidFill>
                  <a:srgbClr val="FFFFFF"/>
                </a:solidFill>
                <a:latin typeface="Cambria" pitchFamily="18" charset="0"/>
              </a:rPr>
              <a:t>DÙNG QUAN HỆ </a:t>
            </a:r>
            <a:r>
              <a:rPr lang="en-US" sz="2800" dirty="0" smtClean="0">
                <a:solidFill>
                  <a:srgbClr val="FFFFFF"/>
                </a:solidFill>
                <a:latin typeface="Cambria" pitchFamily="18" charset="0"/>
              </a:rPr>
              <a:t>TỪ KHÔNG 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Cambria" pitchFamily="18" charset="0"/>
              </a:rPr>
              <a:t>THÍCH </a:t>
            </a:r>
            <a:r>
              <a:rPr lang="en-US" sz="2800" dirty="0">
                <a:solidFill>
                  <a:srgbClr val="FFFFFF"/>
                </a:solidFill>
                <a:latin typeface="Cambria" pitchFamily="18" charset="0"/>
              </a:rPr>
              <a:t>HỢP VỀ </a:t>
            </a:r>
            <a:r>
              <a:rPr lang="en-US" sz="2800" dirty="0" smtClean="0">
                <a:solidFill>
                  <a:srgbClr val="FFFFFF"/>
                </a:solidFill>
                <a:latin typeface="Cambria" pitchFamily="18" charset="0"/>
              </a:rPr>
              <a:t>NGHĨA</a:t>
            </a:r>
            <a:endParaRPr lang="en-US" sz="2800" dirty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 bwMode="auto">
          <a:xfrm>
            <a:off x="1678551" y="3962400"/>
            <a:ext cx="4722249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sz="2800" dirty="0">
                <a:solidFill>
                  <a:srgbClr val="FFFFFF"/>
                </a:solidFill>
                <a:latin typeface="Cambria" pitchFamily="18" charset="0"/>
              </a:rPr>
              <a:t>THỪA QUAN HỆ TỪ</a:t>
            </a:r>
          </a:p>
        </p:txBody>
      </p:sp>
      <p:sp>
        <p:nvSpPr>
          <p:cNvPr id="34" name="Rectangle 2"/>
          <p:cNvSpPr txBox="1">
            <a:spLocks noChangeArrowheads="1"/>
          </p:cNvSpPr>
          <p:nvPr/>
        </p:nvSpPr>
        <p:spPr bwMode="auto">
          <a:xfrm>
            <a:off x="838202" y="5132388"/>
            <a:ext cx="5589638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sz="2800" dirty="0">
                <a:solidFill>
                  <a:srgbClr val="FFFFFF"/>
                </a:solidFill>
                <a:latin typeface="Cambria" pitchFamily="18" charset="0"/>
              </a:rPr>
              <a:t>DÙNG QUAN HỆ TỪ MÀ </a:t>
            </a:r>
            <a:r>
              <a:rPr lang="en-US" sz="2800" dirty="0" smtClean="0">
                <a:solidFill>
                  <a:srgbClr val="FFFFFF"/>
                </a:solidFill>
                <a:latin typeface="Cambria" pitchFamily="18" charset="0"/>
              </a:rPr>
              <a:t>KHÔNG</a:t>
            </a:r>
          </a:p>
          <a:p>
            <a:r>
              <a:rPr lang="en-US" sz="2800" dirty="0">
                <a:solidFill>
                  <a:srgbClr val="FFFFFF"/>
                </a:solidFill>
                <a:latin typeface="Cambria" pitchFamily="18" charset="0"/>
              </a:rPr>
              <a:t>CÓ TÁC DỤNG LIÊN KẾT</a:t>
            </a:r>
          </a:p>
        </p:txBody>
      </p:sp>
    </p:spTree>
    <p:extLst>
      <p:ext uri="{BB962C8B-B14F-4D97-AF65-F5344CB8AC3E}">
        <p14:creationId xmlns:p14="http://schemas.microsoft.com/office/powerpoint/2010/main" val="358816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400" y="1219200"/>
            <a:ext cx="43053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u="sng" dirty="0" err="1" smtClean="0">
                <a:solidFill>
                  <a:srgbClr val="FF0000"/>
                </a:solidFill>
                <a:latin typeface="Cambria" pitchFamily="18" charset="0"/>
              </a:rPr>
              <a:t>Áp</a:t>
            </a:r>
            <a:r>
              <a:rPr lang="en-US" sz="3200" u="sng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Cambria" pitchFamily="18" charset="0"/>
              </a:rPr>
              <a:t>dụng</a:t>
            </a:r>
            <a:r>
              <a:rPr lang="en-US" sz="3200" u="sng" dirty="0" smtClean="0">
                <a:solidFill>
                  <a:srgbClr val="FF0000"/>
                </a:solidFill>
                <a:latin typeface="Cambria" pitchFamily="18" charset="0"/>
              </a:rPr>
              <a:t>:</a:t>
            </a:r>
          </a:p>
          <a:p>
            <a:pPr algn="just"/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</a:rPr>
              <a:t>	BT 4/108 (SGK)</a:t>
            </a:r>
            <a:endParaRPr lang="en-US" sz="32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66800" y="1981200"/>
            <a:ext cx="77724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Các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 QHT </a:t>
            </a:r>
            <a:r>
              <a:rPr lang="vi-VN" sz="3200" dirty="0" smtClean="0">
                <a:solidFill>
                  <a:srgbClr val="000000"/>
                </a:solidFill>
                <a:latin typeface="Cambria" pitchFamily="18" charset="0"/>
              </a:rPr>
              <a:t>đượ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c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dùng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vi-VN" sz="3200" dirty="0" smtClean="0">
                <a:solidFill>
                  <a:srgbClr val="000000"/>
                </a:solidFill>
                <a:latin typeface="Cambria" pitchFamily="18" charset="0"/>
              </a:rPr>
              <a:t>đú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ng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 (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Đ) hay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sai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 (S).</a:t>
            </a:r>
            <a:endParaRPr lang="en-US" sz="3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8600" y="2922588"/>
            <a:ext cx="77724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a)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Nhờ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cố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gắng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học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tập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nên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nó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đạt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endParaRPr lang="en-US" sz="3200" b="0" dirty="0" smtClean="0">
              <a:solidFill>
                <a:srgbClr val="000000"/>
              </a:solidFill>
              <a:latin typeface="Cambria" pitchFamily="18" charset="0"/>
            </a:endParaRPr>
          </a:p>
          <a:p>
            <a:pPr algn="just"/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    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thành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tích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cao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.</a:t>
            </a:r>
            <a:endParaRPr lang="en-US" sz="3200" b="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16310" y="4114800"/>
            <a:ext cx="77724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b)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Tại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nó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không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cẩn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thận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nên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nó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đã</a:t>
            </a:r>
            <a:endParaRPr lang="en-US" sz="3200" b="0" dirty="0" smtClean="0">
              <a:solidFill>
                <a:srgbClr val="000000"/>
              </a:solidFill>
              <a:latin typeface="Cambria" pitchFamily="18" charset="0"/>
            </a:endParaRPr>
          </a:p>
          <a:p>
            <a:pPr algn="just"/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    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giải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sai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bài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toán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.</a:t>
            </a:r>
            <a:endParaRPr lang="en-US" sz="3200" b="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16310" y="5360988"/>
            <a:ext cx="77724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c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)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Chúng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ta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phải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sống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cho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thế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nào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vi-VN" sz="3200" dirty="0" smtClean="0">
                <a:solidFill>
                  <a:srgbClr val="000000"/>
                </a:solidFill>
                <a:latin typeface="Cambria" pitchFamily="18" charset="0"/>
              </a:rPr>
              <a:t>để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</a:p>
          <a:p>
            <a:pPr algn="just"/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   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chan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hòa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với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mọi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ng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ườ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i.</a:t>
            </a:r>
            <a:endParaRPr lang="en-US" sz="3200" b="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91400" y="2922588"/>
            <a:ext cx="825910" cy="658812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91400" y="4109884"/>
            <a:ext cx="825910" cy="658812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91400" y="5360988"/>
            <a:ext cx="825910" cy="658812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7558548" y="2875884"/>
            <a:ext cx="62189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dirty="0">
                <a:solidFill>
                  <a:srgbClr val="FF0000"/>
                </a:solidFill>
                <a:latin typeface="Cambria" pitchFamily="18" charset="0"/>
              </a:rPr>
              <a:t>Đ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7573296" y="4055808"/>
            <a:ext cx="62189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dirty="0">
                <a:solidFill>
                  <a:srgbClr val="FF0000"/>
                </a:solidFill>
                <a:latin typeface="Cambria" pitchFamily="18" charset="0"/>
              </a:rPr>
              <a:t>Đ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7617540" y="5301996"/>
            <a:ext cx="62189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</a:rPr>
              <a:t>S</a:t>
            </a:r>
            <a:endParaRPr lang="en-US" sz="32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102510" y="5225844"/>
            <a:ext cx="698090" cy="546894"/>
          </a:xfrm>
          <a:prstGeom prst="roundRect">
            <a:avLst/>
          </a:prstGeom>
          <a:solidFill>
            <a:srgbClr val="C9F5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gray">
          <a:xfrm>
            <a:off x="63912" y="105696"/>
            <a:ext cx="5161936" cy="113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/>
            <a:r>
              <a:rPr lang="en-US" sz="2800" dirty="0" smtClean="0">
                <a:ln w="50800"/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CHỮA LỖI VỀ QUAN HỆ TỪ</a:t>
            </a:r>
            <a:endParaRPr lang="en-US" sz="2800" dirty="0">
              <a:ln w="50800"/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758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8600" y="1418304"/>
            <a:ext cx="77724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d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)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Các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chiến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sĩ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đã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anh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dũng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chiến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đấ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u</a:t>
            </a:r>
          </a:p>
          <a:p>
            <a:pPr algn="just"/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     </a:t>
            </a:r>
            <a:r>
              <a:rPr lang="vi-VN" sz="3200" dirty="0" smtClean="0">
                <a:solidFill>
                  <a:srgbClr val="000000"/>
                </a:solidFill>
                <a:latin typeface="Cambria" pitchFamily="18" charset="0"/>
              </a:rPr>
              <a:t>để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bảo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vệ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nền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độ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c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lập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của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dân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tộc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.</a:t>
            </a:r>
            <a:endParaRPr lang="en-US" sz="3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16310" y="2915316"/>
            <a:ext cx="77724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e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)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Phải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luôn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luôn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chống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t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ư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t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ưở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ng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chỉ</a:t>
            </a:r>
            <a:endParaRPr lang="en-US" sz="3200" b="0" dirty="0" smtClean="0">
              <a:solidFill>
                <a:srgbClr val="000000"/>
              </a:solidFill>
              <a:latin typeface="Cambria" pitchFamily="18" charset="0"/>
            </a:endParaRPr>
          </a:p>
          <a:p>
            <a:pPr algn="just"/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   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bo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bo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bảo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vệ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quyền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lợi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bản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thân</a:t>
            </a:r>
            <a:endParaRPr lang="en-US" sz="3200" b="0" dirty="0" smtClean="0">
              <a:solidFill>
                <a:srgbClr val="000000"/>
              </a:solidFill>
              <a:latin typeface="Cambria" pitchFamily="18" charset="0"/>
            </a:endParaRPr>
          </a:p>
          <a:p>
            <a:pPr algn="just"/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    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của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mình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.</a:t>
            </a:r>
            <a:endParaRPr lang="en-US" sz="3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16310" y="4820316"/>
            <a:ext cx="77724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g)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Sống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trong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xã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hội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của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phong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kiến</a:t>
            </a:r>
            <a:endParaRPr lang="en-US" sz="3200" b="0" dirty="0" smtClean="0">
              <a:solidFill>
                <a:srgbClr val="000000"/>
              </a:solidFill>
              <a:latin typeface="Cambria" pitchFamily="18" charset="0"/>
            </a:endParaRPr>
          </a:p>
          <a:p>
            <a:pPr algn="just"/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    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đươ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ng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thời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,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nhân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dân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ta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bị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áp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bức</a:t>
            </a:r>
            <a:endParaRPr lang="en-US" sz="3200" b="0" dirty="0" smtClean="0">
              <a:solidFill>
                <a:srgbClr val="000000"/>
              </a:solidFill>
              <a:latin typeface="Cambria" pitchFamily="18" charset="0"/>
            </a:endParaRPr>
          </a:p>
          <a:p>
            <a:pPr algn="just"/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   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bóc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lột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vô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cùng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tàn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bạo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.</a:t>
            </a:r>
            <a:endParaRPr lang="en-US" sz="3200" b="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91400" y="1418304"/>
            <a:ext cx="825910" cy="658812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91400" y="2910400"/>
            <a:ext cx="825910" cy="658812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91400" y="4574508"/>
            <a:ext cx="825910" cy="658812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7558548" y="1371600"/>
            <a:ext cx="62189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dirty="0">
                <a:solidFill>
                  <a:srgbClr val="FF0000"/>
                </a:solidFill>
                <a:latin typeface="Cambria" pitchFamily="18" charset="0"/>
              </a:rPr>
              <a:t>Đ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7573296" y="2856324"/>
            <a:ext cx="62189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</a:rPr>
              <a:t>S</a:t>
            </a:r>
            <a:endParaRPr lang="en-US" sz="32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7617540" y="4515516"/>
            <a:ext cx="62189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</a:rPr>
              <a:t>S</a:t>
            </a:r>
            <a:endParaRPr lang="en-US" sz="32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15296" y="3569212"/>
            <a:ext cx="698090" cy="546894"/>
          </a:xfrm>
          <a:prstGeom prst="roundRect">
            <a:avLst/>
          </a:prstGeom>
          <a:solidFill>
            <a:srgbClr val="C9F5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ular Callout 16"/>
          <p:cNvSpPr/>
          <p:nvPr/>
        </p:nvSpPr>
        <p:spPr>
          <a:xfrm rot="10800000">
            <a:off x="3642853" y="3650328"/>
            <a:ext cx="1532929" cy="560388"/>
          </a:xfrm>
          <a:prstGeom prst="wedgeRoundRectCallout">
            <a:avLst>
              <a:gd name="adj1" fmla="val -17777"/>
              <a:gd name="adj2" fmla="val 84782"/>
              <a:gd name="adj3" fmla="val 16667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4009104" y="3524916"/>
            <a:ext cx="9144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của</a:t>
            </a:r>
            <a:endParaRPr lang="en-US" sz="32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827208" y="4420358"/>
            <a:ext cx="698090" cy="546894"/>
          </a:xfrm>
          <a:prstGeom prst="roundRect">
            <a:avLst/>
          </a:prstGeom>
          <a:solidFill>
            <a:srgbClr val="C9F5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gray">
          <a:xfrm>
            <a:off x="63912" y="105696"/>
            <a:ext cx="5161936" cy="113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/>
            <a:r>
              <a:rPr lang="en-US" sz="2800" dirty="0" smtClean="0">
                <a:ln w="50800"/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CHỮA LỖI VỀ QUAN HỆ TỪ</a:t>
            </a:r>
            <a:endParaRPr lang="en-US" sz="2800" dirty="0">
              <a:ln w="50800"/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352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/>
      <p:bldP spid="13" grpId="0"/>
      <p:bldP spid="14" grpId="0"/>
      <p:bldP spid="16" grpId="0" animBg="1"/>
      <p:bldP spid="17" grpId="0" animBg="1"/>
      <p:bldP spid="18" grpId="0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9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1447800" y="-152400"/>
            <a:ext cx="63246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44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KIỂM </a:t>
            </a:r>
            <a:r>
              <a:rPr lang="en-US" sz="4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TRA BÀI </a:t>
            </a:r>
            <a:r>
              <a:rPr lang="en-US" sz="44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CŨ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gray">
          <a:xfrm>
            <a:off x="-270384" y="1108535"/>
            <a:ext cx="5330825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lvl="1" algn="ctr"/>
            <a:r>
              <a:rPr lang="en-US" sz="3600" dirty="0" err="1" smtClean="0">
                <a:ln w="50800"/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Ghép</a:t>
            </a:r>
            <a:r>
              <a:rPr lang="en-US" sz="3600" dirty="0">
                <a:ln w="50800"/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3600" dirty="0" err="1" smtClean="0">
                <a:ln w="50800"/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cột</a:t>
            </a:r>
            <a:r>
              <a:rPr lang="en-US" sz="3600" dirty="0" smtClean="0">
                <a:ln w="50800"/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3600" dirty="0">
                <a:ln w="50800"/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 </a:t>
            </a:r>
            <a:r>
              <a:rPr lang="en-US" sz="3600" dirty="0" err="1" smtClean="0">
                <a:ln w="50800"/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với</a:t>
            </a:r>
            <a:r>
              <a:rPr lang="en-US" sz="3600" dirty="0" smtClean="0">
                <a:ln w="50800"/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B</a:t>
            </a:r>
            <a:endParaRPr lang="en-US" sz="3600" dirty="0">
              <a:ln w="50800"/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304800" y="1265904"/>
            <a:ext cx="899652" cy="4252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152400" y="1093788"/>
            <a:ext cx="8382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dirty="0" smtClean="0">
                <a:solidFill>
                  <a:srgbClr val="FFFFFF"/>
                </a:solidFill>
                <a:latin typeface="Cambria" pitchFamily="18" charset="0"/>
              </a:rPr>
              <a:t>I</a:t>
            </a:r>
            <a:endParaRPr lang="en-US" sz="32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83126" y="2766451"/>
            <a:ext cx="2636274" cy="3710549"/>
          </a:xfrm>
          <a:prstGeom prst="rect">
            <a:avLst/>
          </a:prstGeom>
          <a:solidFill>
            <a:srgbClr val="CDA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1700981" y="2057400"/>
            <a:ext cx="609601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A</a:t>
            </a:r>
            <a:endParaRPr lang="en-US" sz="3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6857999" y="2057400"/>
            <a:ext cx="609601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B</a:t>
            </a:r>
            <a:endParaRPr lang="en-US" sz="3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742304" y="2797328"/>
            <a:ext cx="5249296" cy="3710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174523" y="2720976"/>
            <a:ext cx="2492477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l"/>
            <a:r>
              <a:rPr lang="en-US" sz="2800" dirty="0" smtClean="0">
                <a:solidFill>
                  <a:srgbClr val="000000"/>
                </a:solidFill>
                <a:latin typeface="Cambria" pitchFamily="18" charset="0"/>
              </a:rPr>
              <a:t>1</a:t>
            </a:r>
            <a:r>
              <a:rPr lang="en-US" sz="2800" dirty="0">
                <a:solidFill>
                  <a:srgbClr val="000000"/>
                </a:solidFill>
                <a:latin typeface="Cambria" pitchFamily="18" charset="0"/>
              </a:rPr>
              <a:t>. </a:t>
            </a:r>
            <a:r>
              <a:rPr lang="en-US" sz="2800" dirty="0" err="1" smtClean="0">
                <a:solidFill>
                  <a:srgbClr val="000000"/>
                </a:solidFill>
                <a:latin typeface="Cambria" pitchFamily="18" charset="0"/>
              </a:rPr>
              <a:t>Đại</a:t>
            </a:r>
            <a:r>
              <a:rPr lang="en-US" sz="28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itchFamily="18" charset="0"/>
              </a:rPr>
              <a:t>từ</a:t>
            </a:r>
            <a:endParaRPr lang="en-US" sz="28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174523" y="4768644"/>
            <a:ext cx="2492477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l"/>
            <a:r>
              <a:rPr lang="en-US" sz="2800" dirty="0" smtClean="0">
                <a:solidFill>
                  <a:srgbClr val="000000"/>
                </a:solidFill>
                <a:latin typeface="Cambria" pitchFamily="18" charset="0"/>
              </a:rPr>
              <a:t>2. </a:t>
            </a:r>
            <a:r>
              <a:rPr lang="en-US" sz="2800" dirty="0" err="1" smtClean="0">
                <a:solidFill>
                  <a:srgbClr val="000000"/>
                </a:solidFill>
                <a:latin typeface="Cambria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mbria" pitchFamily="18" charset="0"/>
              </a:rPr>
              <a:t>hệ</a:t>
            </a:r>
            <a:r>
              <a:rPr lang="en-US" sz="28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itchFamily="18" charset="0"/>
              </a:rPr>
              <a:t>từ</a:t>
            </a:r>
            <a:endParaRPr lang="en-US" sz="28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3886200" y="3276600"/>
            <a:ext cx="49530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2400" dirty="0" smtClean="0">
                <a:solidFill>
                  <a:srgbClr val="000000"/>
                </a:solidFill>
                <a:latin typeface="Cambria" pitchFamily="18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. </a:t>
            </a:r>
            <a:r>
              <a:rPr lang="en-US" sz="2400" dirty="0" smtClean="0">
                <a:solidFill>
                  <a:srgbClr val="000000"/>
                </a:solidFill>
                <a:latin typeface="Cambria" pitchFamily="18" charset="0"/>
              </a:rPr>
              <a:t>	</a:t>
            </a:r>
            <a:r>
              <a:rPr lang="en-US" sz="2400" dirty="0" err="1" smtClean="0">
                <a:solidFill>
                  <a:srgbClr val="000000"/>
                </a:solidFill>
                <a:latin typeface="Cambria" pitchFamily="18" charset="0"/>
              </a:rPr>
              <a:t>Dùng</a:t>
            </a:r>
            <a:r>
              <a:rPr lang="en-US" sz="24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vi-VN" sz="2400" dirty="0" smtClean="0">
                <a:solidFill>
                  <a:srgbClr val="000000"/>
                </a:solidFill>
                <a:latin typeface="Cambria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mbria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mbria" pitchFamily="18" charset="0"/>
              </a:rPr>
              <a:t>thị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mbria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 ý </a:t>
            </a:r>
            <a:r>
              <a:rPr lang="en-US" sz="2400" dirty="0" err="1" smtClean="0">
                <a:solidFill>
                  <a:srgbClr val="000000"/>
                </a:solidFill>
                <a:latin typeface="Cambria" pitchFamily="18" charset="0"/>
              </a:rPr>
              <a:t>nghĩa</a:t>
            </a:r>
            <a:r>
              <a:rPr lang="en-US" sz="24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mbria" pitchFamily="18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mbria" pitchFamily="18" charset="0"/>
              </a:rPr>
              <a:t>hệ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mbria" pitchFamily="18" charset="0"/>
              </a:rPr>
              <a:t>giữa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mbria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mbria" pitchFamily="18" charset="0"/>
              </a:rPr>
              <a:t>bộ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mbria" pitchFamily="18" charset="0"/>
              </a:rPr>
              <a:t>phận</a:t>
            </a:r>
            <a:r>
              <a:rPr lang="en-US" sz="24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mbria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mbria" pitchFamily="18" charset="0"/>
              </a:rPr>
              <a:t>câu</a:t>
            </a:r>
            <a:r>
              <a:rPr lang="en-US" sz="24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hay </a:t>
            </a:r>
            <a:r>
              <a:rPr lang="en-US" sz="2400" dirty="0" err="1" smtClean="0">
                <a:solidFill>
                  <a:srgbClr val="000000"/>
                </a:solidFill>
                <a:latin typeface="Cambria" pitchFamily="18" charset="0"/>
              </a:rPr>
              <a:t>giữa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mbria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mbria" pitchFamily="18" charset="0"/>
              </a:rPr>
              <a:t>với</a:t>
            </a:r>
            <a:r>
              <a:rPr lang="en-US" sz="24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mbria" pitchFamily="18" charset="0"/>
              </a:rPr>
              <a:t>câu</a:t>
            </a:r>
            <a:r>
              <a:rPr lang="en-US" sz="24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mbria" pitchFamily="18" charset="0"/>
              </a:rPr>
              <a:t>trong</a:t>
            </a:r>
            <a:r>
              <a:rPr lang="en-US" sz="24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vi-VN" sz="2400" dirty="0" smtClean="0">
                <a:solidFill>
                  <a:srgbClr val="000000"/>
                </a:solidFill>
                <a:latin typeface="Cambria" pitchFamily="18" charset="0"/>
              </a:rPr>
              <a:t>đoạn</a:t>
            </a:r>
            <a:r>
              <a:rPr lang="en-US" sz="2400" dirty="0" smtClean="0">
                <a:solidFill>
                  <a:srgbClr val="000000"/>
                </a:solidFill>
                <a:latin typeface="Cambria" pitchFamily="18" charset="0"/>
              </a:rPr>
              <a:t> v</a:t>
            </a:r>
            <a:r>
              <a:rPr lang="vi-VN" sz="2400" dirty="0" smtClean="0">
                <a:solidFill>
                  <a:srgbClr val="000000"/>
                </a:solidFill>
                <a:latin typeface="Cambria" pitchFamily="18" charset="0"/>
              </a:rPr>
              <a:t>ă</a:t>
            </a:r>
            <a:r>
              <a:rPr lang="en-US" sz="2400" dirty="0" smtClean="0">
                <a:solidFill>
                  <a:srgbClr val="000000"/>
                </a:solidFill>
                <a:latin typeface="Cambria" pitchFamily="18" charset="0"/>
              </a:rPr>
              <a:t>n.</a:t>
            </a:r>
            <a:endParaRPr lang="en-US" sz="24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3886200" y="5132388"/>
            <a:ext cx="49530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2400" dirty="0" smtClean="0">
                <a:solidFill>
                  <a:srgbClr val="000000"/>
                </a:solidFill>
                <a:latin typeface="Cambria" pitchFamily="18" charset="0"/>
              </a:rPr>
              <a:t>b. 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	</a:t>
            </a:r>
            <a:r>
              <a:rPr lang="en-US" sz="2400" dirty="0" err="1" smtClean="0">
                <a:solidFill>
                  <a:srgbClr val="000000"/>
                </a:solidFill>
                <a:latin typeface="Cambria" pitchFamily="18" charset="0"/>
              </a:rPr>
              <a:t>Dùng</a:t>
            </a:r>
            <a:r>
              <a:rPr lang="en-US" sz="24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vi-VN" sz="2400" dirty="0" smtClean="0">
                <a:solidFill>
                  <a:srgbClr val="000000"/>
                </a:solidFill>
                <a:latin typeface="Cambria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mbria" pitchFamily="18" charset="0"/>
              </a:rPr>
              <a:t>trỏ</a:t>
            </a:r>
            <a:r>
              <a:rPr lang="en-US" sz="24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mbria" pitchFamily="18" charset="0"/>
              </a:rPr>
              <a:t>ng</a:t>
            </a:r>
            <a:r>
              <a:rPr lang="vi-VN" sz="2400" dirty="0" smtClean="0">
                <a:solidFill>
                  <a:srgbClr val="000000"/>
                </a:solidFill>
                <a:latin typeface="Cambria" pitchFamily="18" charset="0"/>
              </a:rPr>
              <a:t>ườ</a:t>
            </a:r>
            <a:r>
              <a:rPr lang="en-US" sz="2400" dirty="0" smtClean="0">
                <a:solidFill>
                  <a:srgbClr val="000000"/>
                </a:solidFill>
                <a:latin typeface="Cambria" pitchFamily="18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Cambria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mbria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Cambria" pitchFamily="18" charset="0"/>
              </a:rPr>
              <a:t>hoạt</a:t>
            </a:r>
            <a:r>
              <a:rPr lang="en-US" sz="24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vi-VN" sz="2400" dirty="0" smtClean="0">
                <a:solidFill>
                  <a:srgbClr val="000000"/>
                </a:solidFill>
                <a:latin typeface="Cambria" pitchFamily="18" charset="0"/>
              </a:rPr>
              <a:t>độ</a:t>
            </a:r>
            <a:r>
              <a:rPr lang="en-US" sz="2400" dirty="0" err="1" smtClean="0">
                <a:solidFill>
                  <a:srgbClr val="000000"/>
                </a:solidFill>
                <a:latin typeface="Cambria" pitchFamily="18" charset="0"/>
              </a:rPr>
              <a:t>ng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Cambria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mbria" pitchFamily="18" charset="0"/>
              </a:rPr>
              <a:t>chất</a:t>
            </a:r>
            <a:r>
              <a:rPr lang="en-US" sz="2400" dirty="0" smtClean="0">
                <a:solidFill>
                  <a:srgbClr val="000000"/>
                </a:solidFill>
                <a:latin typeface="Cambria" pitchFamily="18" charset="0"/>
              </a:rPr>
              <a:t>… </a:t>
            </a:r>
            <a:r>
              <a:rPr lang="en-US" sz="2400" dirty="0" err="1" smtClean="0">
                <a:solidFill>
                  <a:srgbClr val="000000"/>
                </a:solidFill>
                <a:latin typeface="Cambria" pitchFamily="18" charset="0"/>
              </a:rPr>
              <a:t>hoặc</a:t>
            </a:r>
            <a:r>
              <a:rPr lang="en-US" sz="24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mbria" pitchFamily="18" charset="0"/>
              </a:rPr>
              <a:t>dùng</a:t>
            </a:r>
            <a:r>
              <a:rPr lang="en-US" sz="24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vi-VN" sz="2400" dirty="0" smtClean="0">
                <a:solidFill>
                  <a:srgbClr val="000000"/>
                </a:solidFill>
                <a:latin typeface="Cambria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mbria" pitchFamily="18" charset="0"/>
              </a:rPr>
              <a:t>hỏi</a:t>
            </a:r>
            <a:r>
              <a:rPr lang="en-US" sz="2400" dirty="0" smtClean="0">
                <a:solidFill>
                  <a:srgbClr val="000000"/>
                </a:solidFill>
                <a:latin typeface="Cambria" pitchFamily="18" charset="0"/>
              </a:rPr>
              <a:t>.</a:t>
            </a:r>
            <a:endParaRPr lang="en-US" sz="2400" dirty="0">
              <a:solidFill>
                <a:srgbClr val="000000"/>
              </a:solidFill>
              <a:latin typeface="Cambria" pitchFamily="18" charset="0"/>
            </a:endParaRPr>
          </a:p>
        </p:txBody>
      </p:sp>
      <p:cxnSp>
        <p:nvCxnSpPr>
          <p:cNvPr id="3" name="Straight Arrow Connector 2"/>
          <p:cNvCxnSpPr>
            <a:stCxn id="23" idx="3"/>
          </p:cNvCxnSpPr>
          <p:nvPr/>
        </p:nvCxnSpPr>
        <p:spPr bwMode="auto">
          <a:xfrm>
            <a:off x="2667000" y="3088482"/>
            <a:ext cx="1219200" cy="216931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/>
          <p:nvPr/>
        </p:nvCxnSpPr>
        <p:spPr bwMode="auto">
          <a:xfrm flipV="1">
            <a:off x="2662084" y="3276600"/>
            <a:ext cx="1224116" cy="188909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850282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5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5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5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35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41" grpId="0" animBg="1"/>
      <p:bldP spid="21" grpId="0"/>
      <p:bldP spid="22" grpId="0"/>
      <p:bldP spid="42" grpId="0" animBg="1"/>
      <p:bldP spid="23" grpId="0"/>
      <p:bldP spid="24" grpId="0"/>
      <p:bldP spid="39" grpId="0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8600" y="1958976"/>
            <a:ext cx="77724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h)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Nếu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trời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m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ư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a, con 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đườ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ng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này</a:t>
            </a:r>
            <a:endParaRPr lang="en-US" sz="3200" b="0" dirty="0" smtClean="0">
              <a:solidFill>
                <a:srgbClr val="000000"/>
              </a:solidFill>
              <a:latin typeface="Cambria" pitchFamily="18" charset="0"/>
            </a:endParaRPr>
          </a:p>
          <a:p>
            <a:pPr algn="just"/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    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sẽ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rất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tr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ơ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n.</a:t>
            </a:r>
            <a:endParaRPr lang="en-US" sz="3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16310" y="3836988"/>
            <a:ext cx="77724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marL="571500" indent="-571500" algn="just">
              <a:buAutoNum type="romanLcParenR"/>
            </a:pP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Giá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 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trời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m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ư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a, con 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đườ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ng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này</a:t>
            </a:r>
            <a:endParaRPr lang="en-US" sz="3200" b="0" dirty="0" smtClean="0">
              <a:solidFill>
                <a:srgbClr val="000000"/>
              </a:solidFill>
              <a:latin typeface="Cambria" pitchFamily="18" charset="0"/>
            </a:endParaRPr>
          </a:p>
          <a:p>
            <a:pPr algn="just"/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     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sẽ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rất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tr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ơ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n.</a:t>
            </a:r>
            <a:endParaRPr lang="en-US" sz="3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91400" y="1958976"/>
            <a:ext cx="825910" cy="658812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91400" y="3832072"/>
            <a:ext cx="825910" cy="658812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7558548" y="1912272"/>
            <a:ext cx="62189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dirty="0">
                <a:solidFill>
                  <a:srgbClr val="FF0000"/>
                </a:solidFill>
                <a:latin typeface="Cambria" pitchFamily="18" charset="0"/>
              </a:rPr>
              <a:t>Đ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7573296" y="3777996"/>
            <a:ext cx="62189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</a:rPr>
              <a:t>S</a:t>
            </a:r>
            <a:endParaRPr lang="en-US" sz="32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85800" y="3716592"/>
            <a:ext cx="990600" cy="546894"/>
          </a:xfrm>
          <a:prstGeom prst="roundRect">
            <a:avLst/>
          </a:prstGeom>
          <a:solidFill>
            <a:srgbClr val="C9F5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700548" y="3608388"/>
            <a:ext cx="1201992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Nếu</a:t>
            </a:r>
            <a:endParaRPr lang="en-US" sz="32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gray">
          <a:xfrm>
            <a:off x="63912" y="105696"/>
            <a:ext cx="5161936" cy="113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/>
            <a:r>
              <a:rPr lang="en-US" sz="2800" dirty="0" smtClean="0">
                <a:ln w="50800"/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CHỮA LỖI VỀ QUAN HỆ TỪ</a:t>
            </a:r>
            <a:endParaRPr lang="en-US" sz="2800" dirty="0">
              <a:ln w="50800"/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559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  <p:bldP spid="12" grpId="0"/>
      <p:bldP spid="13" grpId="0"/>
      <p:bldP spid="15" grpId="0" animBg="1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228600" y="1371600"/>
            <a:ext cx="8686800" cy="4648200"/>
            <a:chOff x="4862513" y="1295400"/>
            <a:chExt cx="2833687" cy="1498600"/>
          </a:xfrm>
        </p:grpSpPr>
        <p:sp>
          <p:nvSpPr>
            <p:cNvPr id="12" name="Rectangle 11"/>
            <p:cNvSpPr/>
            <p:nvPr/>
          </p:nvSpPr>
          <p:spPr>
            <a:xfrm>
              <a:off x="4873626" y="1295400"/>
              <a:ext cx="2822574" cy="1498600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73626" y="1295400"/>
              <a:ext cx="2822574" cy="381000"/>
            </a:xfrm>
            <a:prstGeom prst="rect">
              <a:avLst/>
            </a:prstGeom>
            <a:solidFill>
              <a:srgbClr val="F0AD00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4862513" y="1739900"/>
              <a:ext cx="2822574" cy="0"/>
            </a:xfrm>
            <a:prstGeom prst="line">
              <a:avLst/>
            </a:prstGeom>
            <a:noFill/>
            <a:ln w="12700" cap="flat" cmpd="sng" algn="ctr">
              <a:solidFill>
                <a:srgbClr val="E66C7D"/>
              </a:solidFill>
              <a:prstDash val="dash"/>
            </a:ln>
            <a:effectLst/>
          </p:spPr>
        </p:cxnSp>
      </p:grpSp>
      <p:sp>
        <p:nvSpPr>
          <p:cNvPr id="15" name="Freeform 14"/>
          <p:cNvSpPr/>
          <p:nvPr/>
        </p:nvSpPr>
        <p:spPr>
          <a:xfrm>
            <a:off x="644591" y="3765756"/>
            <a:ext cx="1489009" cy="1118744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0AD00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72"/>
          <p:cNvSpPr>
            <a:spLocks noChangeArrowheads="1"/>
          </p:cNvSpPr>
          <p:nvPr/>
        </p:nvSpPr>
        <p:spPr bwMode="auto">
          <a:xfrm>
            <a:off x="1219200" y="2545542"/>
            <a:ext cx="41170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charset="0"/>
              </a:rPr>
              <a:t>Nội dung 02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2802639" y="1586706"/>
            <a:ext cx="3369561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000000"/>
                </a:solidFill>
                <a:latin typeface="Cambria" pitchFamily="18" charset="0"/>
              </a:rPr>
              <a:t>DẶN DÒ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2514600" y="3886200"/>
            <a:ext cx="60960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- </a:t>
            </a:r>
            <a:r>
              <a:rPr lang="en-US" dirty="0" err="1" smtClean="0">
                <a:solidFill>
                  <a:srgbClr val="000000"/>
                </a:solidFill>
                <a:latin typeface="Cambria" pitchFamily="18" charset="0"/>
              </a:rPr>
              <a:t>Thuộc</a:t>
            </a:r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mbria" pitchFamily="18" charset="0"/>
              </a:rPr>
              <a:t>tên</a:t>
            </a:r>
            <a:r>
              <a:rPr lang="en-US" dirty="0">
                <a:solidFill>
                  <a:srgbClr val="000000"/>
                </a:solidFill>
                <a:latin typeface="Cambria" pitchFamily="18" charset="0"/>
              </a:rPr>
              <a:t> 4 </a:t>
            </a:r>
            <a:r>
              <a:rPr lang="en-US" dirty="0" err="1" smtClean="0">
                <a:solidFill>
                  <a:srgbClr val="000000"/>
                </a:solidFill>
                <a:latin typeface="Cambria" pitchFamily="18" charset="0"/>
              </a:rPr>
              <a:t>lỗi</a:t>
            </a:r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mbria" pitchFamily="18" charset="0"/>
              </a:rPr>
              <a:t>th</a:t>
            </a:r>
            <a:r>
              <a:rPr lang="vi-VN" dirty="0" smtClean="0">
                <a:solidFill>
                  <a:srgbClr val="000000"/>
                </a:solidFill>
                <a:latin typeface="Cambria" pitchFamily="18" charset="0"/>
              </a:rPr>
              <a:t>ườ</a:t>
            </a:r>
            <a:r>
              <a:rPr lang="en-US" dirty="0" err="1" smtClean="0">
                <a:solidFill>
                  <a:srgbClr val="000000"/>
                </a:solidFill>
                <a:latin typeface="Cambria" pitchFamily="18" charset="0"/>
              </a:rPr>
              <a:t>ng</a:t>
            </a:r>
            <a:r>
              <a:rPr lang="en-US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mbria" pitchFamily="18" charset="0"/>
              </a:rPr>
              <a:t>gặp</a:t>
            </a:r>
            <a:r>
              <a:rPr lang="en-US" dirty="0">
                <a:solidFill>
                  <a:srgbClr val="000000"/>
                </a:solidFill>
                <a:latin typeface="Cambria" pitchFamily="18" charset="0"/>
              </a:rPr>
              <a:t> </a:t>
            </a:r>
            <a:endParaRPr lang="en-US" dirty="0" smtClean="0">
              <a:solidFill>
                <a:srgbClr val="000000"/>
              </a:solidFill>
              <a:latin typeface="Cambria" pitchFamily="18" charset="0"/>
            </a:endParaRPr>
          </a:p>
          <a:p>
            <a:pPr algn="just"/>
            <a:r>
              <a:rPr lang="en-US" dirty="0" err="1" smtClean="0">
                <a:solidFill>
                  <a:srgbClr val="000000"/>
                </a:solidFill>
                <a:latin typeface="Cambria" pitchFamily="18" charset="0"/>
              </a:rPr>
              <a:t>về</a:t>
            </a:r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 QHT </a:t>
            </a:r>
            <a:r>
              <a:rPr lang="en-US" dirty="0">
                <a:solidFill>
                  <a:srgbClr val="000000"/>
                </a:solidFill>
                <a:latin typeface="Cambria" pitchFamily="18" charset="0"/>
              </a:rPr>
              <a:t>+ </a:t>
            </a:r>
            <a:r>
              <a:rPr lang="en-US" dirty="0" err="1" smtClean="0">
                <a:solidFill>
                  <a:srgbClr val="000000"/>
                </a:solidFill>
                <a:latin typeface="Cambria" pitchFamily="18" charset="0"/>
              </a:rPr>
              <a:t>cách</a:t>
            </a:r>
            <a:r>
              <a:rPr lang="en-US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mbria" pitchFamily="18" charset="0"/>
              </a:rPr>
              <a:t>sửa</a:t>
            </a:r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.</a:t>
            </a:r>
          </a:p>
          <a:p>
            <a:pPr algn="just"/>
            <a:r>
              <a:rPr lang="en-US" dirty="0">
                <a:solidFill>
                  <a:srgbClr val="000000"/>
                </a:solidFill>
                <a:latin typeface="Cambria" pitchFamily="18" charset="0"/>
              </a:rPr>
              <a:t>- </a:t>
            </a:r>
            <a:r>
              <a:rPr lang="en-US" dirty="0" err="1" smtClean="0">
                <a:solidFill>
                  <a:srgbClr val="000000"/>
                </a:solidFill>
                <a:latin typeface="Cambria" pitchFamily="18" charset="0"/>
              </a:rPr>
              <a:t>Ôn</a:t>
            </a:r>
            <a:r>
              <a:rPr lang="en-US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mbria" pitchFamily="18" charset="0"/>
              </a:rPr>
              <a:t>tập</a:t>
            </a:r>
            <a:r>
              <a:rPr lang="en-US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mbria" pitchFamily="18" charset="0"/>
              </a:rPr>
              <a:t>nội</a:t>
            </a:r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 dung </a:t>
            </a:r>
            <a:r>
              <a:rPr lang="en-US" dirty="0" err="1" smtClean="0">
                <a:solidFill>
                  <a:srgbClr val="000000"/>
                </a:solidFill>
                <a:latin typeface="Cambria" pitchFamily="18" charset="0"/>
              </a:rPr>
              <a:t>thi</a:t>
            </a:r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 G.HKI</a:t>
            </a:r>
            <a:endParaRPr lang="en-US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gray">
          <a:xfrm>
            <a:off x="63912" y="105696"/>
            <a:ext cx="5161936" cy="113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/>
            <a:r>
              <a:rPr lang="en-US" sz="2800" dirty="0" smtClean="0">
                <a:ln w="50800"/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CHỮA LỖI VỀ QUAN HỆ TỪ</a:t>
            </a:r>
            <a:endParaRPr lang="en-US" sz="2800" dirty="0">
              <a:ln w="50800"/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876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072149"/>
            <a:ext cx="8302625" cy="671052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6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TIẾT 31</a:t>
            </a:r>
            <a:r>
              <a:rPr lang="en-US" sz="2600" dirty="0">
                <a:ln w="50800"/>
                <a:solidFill>
                  <a:schemeClr val="bg1">
                    <a:shade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2600" dirty="0">
                <a:ln w="50800"/>
                <a:solidFill>
                  <a:schemeClr val="bg1">
                    <a:shade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endParaRPr lang="en-US" dirty="0">
              <a:ln w="50800"/>
              <a:solidFill>
                <a:schemeClr val="bg1">
                  <a:shade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053" name="AutoShape 5" descr="http://thcs-bongsaoa-tphcm.edu.vn/home/themes/default/images/logo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" name="AutoShape 7" descr="http://thcs-bongsaoa-tphcm.edu.vn/home/themes/default/images/logo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7" name="AutoShape 9" descr="http://thcs-bongsaoa-tphcm.edu.vn/home/themes/default/images/logo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C:\Users\HP\Desktop\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5575"/>
            <a:ext cx="2054225" cy="205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gray">
          <a:xfrm>
            <a:off x="612775" y="2339975"/>
            <a:ext cx="830262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/>
            <a:r>
              <a:rPr lang="en-US" dirty="0" smtClean="0">
                <a:ln w="50800"/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CHỮA LỖI </a:t>
            </a:r>
            <a:br>
              <a:rPr lang="en-US" dirty="0" smtClean="0">
                <a:ln w="50800"/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dirty="0" smtClean="0">
                <a:ln w="50800"/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VỀ QUAN HỆ TỪ</a:t>
            </a:r>
            <a:endParaRPr lang="en-US" dirty="0">
              <a:ln w="50800"/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578480" y="2579688"/>
            <a:ext cx="517525" cy="1604962"/>
          </a:xfrm>
          <a:custGeom>
            <a:avLst/>
            <a:gdLst>
              <a:gd name="connsiteX0" fmla="*/ 508000 w 514350"/>
              <a:gd name="connsiteY0" fmla="*/ 0 h 1606550"/>
              <a:gd name="connsiteX1" fmla="*/ 0 w 514350"/>
              <a:gd name="connsiteY1" fmla="*/ 539750 h 1606550"/>
              <a:gd name="connsiteX2" fmla="*/ 0 w 514350"/>
              <a:gd name="connsiteY2" fmla="*/ 1606550 h 1606550"/>
              <a:gd name="connsiteX3" fmla="*/ 514350 w 514350"/>
              <a:gd name="connsiteY3" fmla="*/ 1085850 h 1606550"/>
              <a:gd name="connsiteX4" fmla="*/ 508000 w 514350"/>
              <a:gd name="connsiteY4" fmla="*/ 0 h 1606550"/>
              <a:gd name="connsiteX0" fmla="*/ 515144 w 515676"/>
              <a:gd name="connsiteY0" fmla="*/ 0 h 1606550"/>
              <a:gd name="connsiteX1" fmla="*/ 0 w 515676"/>
              <a:gd name="connsiteY1" fmla="*/ 539750 h 1606550"/>
              <a:gd name="connsiteX2" fmla="*/ 0 w 515676"/>
              <a:gd name="connsiteY2" fmla="*/ 1606550 h 1606550"/>
              <a:gd name="connsiteX3" fmla="*/ 514350 w 515676"/>
              <a:gd name="connsiteY3" fmla="*/ 1085850 h 1606550"/>
              <a:gd name="connsiteX4" fmla="*/ 515144 w 515676"/>
              <a:gd name="connsiteY4" fmla="*/ 0 h 1606550"/>
              <a:gd name="connsiteX0" fmla="*/ 515144 w 516731"/>
              <a:gd name="connsiteY0" fmla="*/ 0 h 1606550"/>
              <a:gd name="connsiteX1" fmla="*/ 0 w 516731"/>
              <a:gd name="connsiteY1" fmla="*/ 539750 h 1606550"/>
              <a:gd name="connsiteX2" fmla="*/ 0 w 516731"/>
              <a:gd name="connsiteY2" fmla="*/ 1606550 h 1606550"/>
              <a:gd name="connsiteX3" fmla="*/ 516731 w 516731"/>
              <a:gd name="connsiteY3" fmla="*/ 1078706 h 1606550"/>
              <a:gd name="connsiteX4" fmla="*/ 515144 w 516731"/>
              <a:gd name="connsiteY4" fmla="*/ 0 h 1606550"/>
              <a:gd name="connsiteX0" fmla="*/ 517525 w 518057"/>
              <a:gd name="connsiteY0" fmla="*/ 0 h 1608931"/>
              <a:gd name="connsiteX1" fmla="*/ 0 w 518057"/>
              <a:gd name="connsiteY1" fmla="*/ 542131 h 1608931"/>
              <a:gd name="connsiteX2" fmla="*/ 0 w 518057"/>
              <a:gd name="connsiteY2" fmla="*/ 1608931 h 1608931"/>
              <a:gd name="connsiteX3" fmla="*/ 516731 w 518057"/>
              <a:gd name="connsiteY3" fmla="*/ 1081087 h 1608931"/>
              <a:gd name="connsiteX4" fmla="*/ 517525 w 518057"/>
              <a:gd name="connsiteY4" fmla="*/ 0 h 1608931"/>
              <a:gd name="connsiteX0" fmla="*/ 517525 w 518057"/>
              <a:gd name="connsiteY0" fmla="*/ 0 h 1608931"/>
              <a:gd name="connsiteX1" fmla="*/ 0 w 518057"/>
              <a:gd name="connsiteY1" fmla="*/ 542131 h 1608931"/>
              <a:gd name="connsiteX2" fmla="*/ 0 w 518057"/>
              <a:gd name="connsiteY2" fmla="*/ 1608931 h 1608931"/>
              <a:gd name="connsiteX3" fmla="*/ 516731 w 518057"/>
              <a:gd name="connsiteY3" fmla="*/ 1081087 h 1608931"/>
              <a:gd name="connsiteX4" fmla="*/ 517525 w 518057"/>
              <a:gd name="connsiteY4" fmla="*/ 0 h 1608931"/>
              <a:gd name="connsiteX0" fmla="*/ 515144 w 516731"/>
              <a:gd name="connsiteY0" fmla="*/ 0 h 1611312"/>
              <a:gd name="connsiteX1" fmla="*/ 0 w 516731"/>
              <a:gd name="connsiteY1" fmla="*/ 544512 h 1611312"/>
              <a:gd name="connsiteX2" fmla="*/ 0 w 516731"/>
              <a:gd name="connsiteY2" fmla="*/ 1611312 h 1611312"/>
              <a:gd name="connsiteX3" fmla="*/ 516731 w 516731"/>
              <a:gd name="connsiteY3" fmla="*/ 1083468 h 1611312"/>
              <a:gd name="connsiteX4" fmla="*/ 515144 w 516731"/>
              <a:gd name="connsiteY4" fmla="*/ 0 h 1611312"/>
              <a:gd name="connsiteX0" fmla="*/ 512763 w 516731"/>
              <a:gd name="connsiteY0" fmla="*/ 0 h 1604168"/>
              <a:gd name="connsiteX1" fmla="*/ 0 w 516731"/>
              <a:gd name="connsiteY1" fmla="*/ 537368 h 1604168"/>
              <a:gd name="connsiteX2" fmla="*/ 0 w 516731"/>
              <a:gd name="connsiteY2" fmla="*/ 1604168 h 1604168"/>
              <a:gd name="connsiteX3" fmla="*/ 516731 w 516731"/>
              <a:gd name="connsiteY3" fmla="*/ 1076324 h 1604168"/>
              <a:gd name="connsiteX4" fmla="*/ 512763 w 516731"/>
              <a:gd name="connsiteY4" fmla="*/ 0 h 160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731" h="1604168">
                <a:moveTo>
                  <a:pt x="512763" y="0"/>
                </a:moveTo>
                <a:lnTo>
                  <a:pt x="0" y="537368"/>
                </a:lnTo>
                <a:lnTo>
                  <a:pt x="0" y="1604168"/>
                </a:lnTo>
                <a:lnTo>
                  <a:pt x="516731" y="1076324"/>
                </a:lnTo>
                <a:cubicBezTo>
                  <a:pt x="514614" y="714374"/>
                  <a:pt x="514880" y="361950"/>
                  <a:pt x="512763" y="0"/>
                </a:cubicBezTo>
                <a:close/>
              </a:path>
            </a:pathLst>
          </a:custGeom>
          <a:solidFill>
            <a:srgbClr val="FF6586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 rot="16200000">
            <a:off x="1489599" y="2088625"/>
            <a:ext cx="1056481" cy="31212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2E5B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 flipH="1">
            <a:off x="5142167" y="3652838"/>
            <a:ext cx="3392232" cy="1604962"/>
            <a:chOff x="5187951" y="1304132"/>
            <a:chExt cx="3278980" cy="1604168"/>
          </a:xfrm>
        </p:grpSpPr>
        <p:sp>
          <p:nvSpPr>
            <p:cNvPr id="7" name="Freeform 6"/>
            <p:cNvSpPr/>
            <p:nvPr/>
          </p:nvSpPr>
          <p:spPr>
            <a:xfrm>
              <a:off x="7949531" y="1304132"/>
              <a:ext cx="517400" cy="1604168"/>
            </a:xfrm>
            <a:custGeom>
              <a:avLst/>
              <a:gdLst>
                <a:gd name="connsiteX0" fmla="*/ 508000 w 514350"/>
                <a:gd name="connsiteY0" fmla="*/ 0 h 1606550"/>
                <a:gd name="connsiteX1" fmla="*/ 0 w 514350"/>
                <a:gd name="connsiteY1" fmla="*/ 539750 h 1606550"/>
                <a:gd name="connsiteX2" fmla="*/ 0 w 514350"/>
                <a:gd name="connsiteY2" fmla="*/ 1606550 h 1606550"/>
                <a:gd name="connsiteX3" fmla="*/ 514350 w 514350"/>
                <a:gd name="connsiteY3" fmla="*/ 1085850 h 1606550"/>
                <a:gd name="connsiteX4" fmla="*/ 508000 w 514350"/>
                <a:gd name="connsiteY4" fmla="*/ 0 h 1606550"/>
                <a:gd name="connsiteX0" fmla="*/ 515144 w 515676"/>
                <a:gd name="connsiteY0" fmla="*/ 0 h 1606550"/>
                <a:gd name="connsiteX1" fmla="*/ 0 w 515676"/>
                <a:gd name="connsiteY1" fmla="*/ 539750 h 1606550"/>
                <a:gd name="connsiteX2" fmla="*/ 0 w 515676"/>
                <a:gd name="connsiteY2" fmla="*/ 1606550 h 1606550"/>
                <a:gd name="connsiteX3" fmla="*/ 514350 w 515676"/>
                <a:gd name="connsiteY3" fmla="*/ 1085850 h 1606550"/>
                <a:gd name="connsiteX4" fmla="*/ 515144 w 515676"/>
                <a:gd name="connsiteY4" fmla="*/ 0 h 1606550"/>
                <a:gd name="connsiteX0" fmla="*/ 515144 w 516731"/>
                <a:gd name="connsiteY0" fmla="*/ 0 h 1606550"/>
                <a:gd name="connsiteX1" fmla="*/ 0 w 516731"/>
                <a:gd name="connsiteY1" fmla="*/ 539750 h 1606550"/>
                <a:gd name="connsiteX2" fmla="*/ 0 w 516731"/>
                <a:gd name="connsiteY2" fmla="*/ 1606550 h 1606550"/>
                <a:gd name="connsiteX3" fmla="*/ 516731 w 516731"/>
                <a:gd name="connsiteY3" fmla="*/ 1078706 h 1606550"/>
                <a:gd name="connsiteX4" fmla="*/ 515144 w 516731"/>
                <a:gd name="connsiteY4" fmla="*/ 0 h 1606550"/>
                <a:gd name="connsiteX0" fmla="*/ 517525 w 518057"/>
                <a:gd name="connsiteY0" fmla="*/ 0 h 1608931"/>
                <a:gd name="connsiteX1" fmla="*/ 0 w 518057"/>
                <a:gd name="connsiteY1" fmla="*/ 542131 h 1608931"/>
                <a:gd name="connsiteX2" fmla="*/ 0 w 518057"/>
                <a:gd name="connsiteY2" fmla="*/ 1608931 h 1608931"/>
                <a:gd name="connsiteX3" fmla="*/ 516731 w 518057"/>
                <a:gd name="connsiteY3" fmla="*/ 1081087 h 1608931"/>
                <a:gd name="connsiteX4" fmla="*/ 517525 w 518057"/>
                <a:gd name="connsiteY4" fmla="*/ 0 h 1608931"/>
                <a:gd name="connsiteX0" fmla="*/ 517525 w 518057"/>
                <a:gd name="connsiteY0" fmla="*/ 0 h 1608931"/>
                <a:gd name="connsiteX1" fmla="*/ 0 w 518057"/>
                <a:gd name="connsiteY1" fmla="*/ 542131 h 1608931"/>
                <a:gd name="connsiteX2" fmla="*/ 0 w 518057"/>
                <a:gd name="connsiteY2" fmla="*/ 1608931 h 1608931"/>
                <a:gd name="connsiteX3" fmla="*/ 516731 w 518057"/>
                <a:gd name="connsiteY3" fmla="*/ 1081087 h 1608931"/>
                <a:gd name="connsiteX4" fmla="*/ 517525 w 518057"/>
                <a:gd name="connsiteY4" fmla="*/ 0 h 1608931"/>
                <a:gd name="connsiteX0" fmla="*/ 515144 w 516731"/>
                <a:gd name="connsiteY0" fmla="*/ 0 h 1611312"/>
                <a:gd name="connsiteX1" fmla="*/ 0 w 516731"/>
                <a:gd name="connsiteY1" fmla="*/ 544512 h 1611312"/>
                <a:gd name="connsiteX2" fmla="*/ 0 w 516731"/>
                <a:gd name="connsiteY2" fmla="*/ 1611312 h 1611312"/>
                <a:gd name="connsiteX3" fmla="*/ 516731 w 516731"/>
                <a:gd name="connsiteY3" fmla="*/ 1083468 h 1611312"/>
                <a:gd name="connsiteX4" fmla="*/ 515144 w 516731"/>
                <a:gd name="connsiteY4" fmla="*/ 0 h 1611312"/>
                <a:gd name="connsiteX0" fmla="*/ 512763 w 516731"/>
                <a:gd name="connsiteY0" fmla="*/ 0 h 1604168"/>
                <a:gd name="connsiteX1" fmla="*/ 0 w 516731"/>
                <a:gd name="connsiteY1" fmla="*/ 537368 h 1604168"/>
                <a:gd name="connsiteX2" fmla="*/ 0 w 516731"/>
                <a:gd name="connsiteY2" fmla="*/ 1604168 h 1604168"/>
                <a:gd name="connsiteX3" fmla="*/ 516731 w 516731"/>
                <a:gd name="connsiteY3" fmla="*/ 1076324 h 1604168"/>
                <a:gd name="connsiteX4" fmla="*/ 512763 w 516731"/>
                <a:gd name="connsiteY4" fmla="*/ 0 h 1604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731" h="1604168">
                  <a:moveTo>
                    <a:pt x="512763" y="0"/>
                  </a:moveTo>
                  <a:lnTo>
                    <a:pt x="0" y="537368"/>
                  </a:lnTo>
                  <a:lnTo>
                    <a:pt x="0" y="1604168"/>
                  </a:lnTo>
                  <a:lnTo>
                    <a:pt x="516731" y="1076324"/>
                  </a:lnTo>
                  <a:cubicBezTo>
                    <a:pt x="514614" y="714374"/>
                    <a:pt x="514880" y="361950"/>
                    <a:pt x="512763" y="0"/>
                  </a:cubicBezTo>
                  <a:close/>
                </a:path>
              </a:pathLst>
            </a:custGeom>
            <a:solidFill>
              <a:srgbClr val="3D3D3D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8" name="Round Same Side Corner Rectangle 7"/>
            <p:cNvSpPr/>
            <p:nvPr/>
          </p:nvSpPr>
          <p:spPr>
            <a:xfrm rot="16200000">
              <a:off x="6037192" y="994375"/>
              <a:ext cx="1063099" cy="276158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505050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endParaRPr>
            </a:p>
          </p:txBody>
        </p:sp>
      </p:grpSp>
      <p:sp>
        <p:nvSpPr>
          <p:cNvPr id="9" name="Round Single Corner Rectangle 8"/>
          <p:cNvSpPr/>
          <p:nvPr/>
        </p:nvSpPr>
        <p:spPr>
          <a:xfrm>
            <a:off x="4089655" y="2581275"/>
            <a:ext cx="1073150" cy="1073150"/>
          </a:xfrm>
          <a:prstGeom prst="round1Rect">
            <a:avLst>
              <a:gd name="adj" fmla="val 50000"/>
            </a:avLst>
          </a:prstGeom>
          <a:solidFill>
            <a:srgbClr val="FF2E5B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89655" y="3654425"/>
            <a:ext cx="1073150" cy="1076325"/>
          </a:xfrm>
          <a:prstGeom prst="rect">
            <a:avLst/>
          </a:prstGeom>
          <a:solidFill>
            <a:srgbClr val="505050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1" name="TextBox 24"/>
          <p:cNvSpPr txBox="1">
            <a:spLocks noChangeArrowheads="1"/>
          </p:cNvSpPr>
          <p:nvPr/>
        </p:nvSpPr>
        <p:spPr bwMode="auto">
          <a:xfrm>
            <a:off x="4194430" y="2792413"/>
            <a:ext cx="8429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 pitchFamily="34" charset="0"/>
                <a:cs typeface="Arial" charset="0"/>
              </a:rPr>
              <a:t>01</a:t>
            </a:r>
          </a:p>
        </p:txBody>
      </p:sp>
      <p:sp>
        <p:nvSpPr>
          <p:cNvPr id="12" name="TextBox 25"/>
          <p:cNvSpPr txBox="1">
            <a:spLocks noChangeArrowheads="1"/>
          </p:cNvSpPr>
          <p:nvPr/>
        </p:nvSpPr>
        <p:spPr bwMode="auto">
          <a:xfrm>
            <a:off x="4194430" y="3854450"/>
            <a:ext cx="8429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 pitchFamily="34" charset="0"/>
                <a:cs typeface="Arial" charset="0"/>
              </a:rPr>
              <a:t>02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3920" y="3044979"/>
            <a:ext cx="3121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err="1" smtClean="0">
                <a:solidFill>
                  <a:sysClr val="window" lastClr="FFFFFF">
                    <a:lumMod val="95000"/>
                  </a:sysClr>
                </a:solidFill>
                <a:latin typeface="Cambria" pitchFamily="18" charset="0"/>
                <a:cs typeface="Arial" pitchFamily="34" charset="0"/>
              </a:rPr>
              <a:t>Các</a:t>
            </a:r>
            <a:r>
              <a:rPr lang="en-US" sz="2400" b="1" kern="0" dirty="0">
                <a:solidFill>
                  <a:sysClr val="window" lastClr="FFFFFF">
                    <a:lumMod val="95000"/>
                  </a:sys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n-US" sz="2400" b="1" kern="0" dirty="0" err="1" smtClean="0">
                <a:solidFill>
                  <a:sysClr val="window" lastClr="FFFFFF">
                    <a:lumMod val="95000"/>
                  </a:sysClr>
                </a:solidFill>
                <a:latin typeface="Cambria" pitchFamily="18" charset="0"/>
                <a:cs typeface="Arial" pitchFamily="34" charset="0"/>
              </a:rPr>
              <a:t>lỗi</a:t>
            </a:r>
            <a:r>
              <a:rPr lang="en-US" sz="2400" b="1" kern="0" dirty="0" smtClean="0">
                <a:solidFill>
                  <a:sysClr val="window" lastClr="FFFFFF">
                    <a:lumMod val="95000"/>
                  </a:sys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n-US" sz="2400" b="1" kern="0" dirty="0" err="1" smtClean="0">
                <a:solidFill>
                  <a:sysClr val="window" lastClr="FFFFFF">
                    <a:lumMod val="95000"/>
                  </a:sysClr>
                </a:solidFill>
                <a:latin typeface="Cambria" pitchFamily="18" charset="0"/>
                <a:cs typeface="Arial" pitchFamily="34" charset="0"/>
              </a:rPr>
              <a:t>th</a:t>
            </a:r>
            <a:r>
              <a:rPr lang="vi-VN" sz="2400" b="1" kern="0" dirty="0" smtClean="0">
                <a:solidFill>
                  <a:sysClr val="window" lastClr="FFFFFF">
                    <a:lumMod val="95000"/>
                  </a:sysClr>
                </a:solidFill>
                <a:latin typeface="Cambria" pitchFamily="18" charset="0"/>
                <a:cs typeface="Arial" pitchFamily="34" charset="0"/>
              </a:rPr>
              <a:t>ườ</a:t>
            </a:r>
            <a:r>
              <a:rPr lang="en-US" sz="2400" b="1" kern="0" dirty="0" err="1" smtClean="0">
                <a:solidFill>
                  <a:sysClr val="window" lastClr="FFFFFF">
                    <a:lumMod val="95000"/>
                  </a:sysClr>
                </a:solidFill>
                <a:latin typeface="Cambria" pitchFamily="18" charset="0"/>
                <a:cs typeface="Arial" pitchFamily="34" charset="0"/>
              </a:rPr>
              <a:t>ng</a:t>
            </a:r>
            <a:r>
              <a:rPr lang="en-US" sz="2400" b="1" kern="0" dirty="0">
                <a:solidFill>
                  <a:sysClr val="window" lastClr="FFFFFF">
                    <a:lumMod val="95000"/>
                  </a:sys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n-US" sz="2400" b="1" kern="0" dirty="0" err="1" smtClean="0">
                <a:solidFill>
                  <a:sysClr val="window" lastClr="FFFFFF">
                    <a:lumMod val="95000"/>
                  </a:sysClr>
                </a:solidFill>
                <a:latin typeface="Cambria" pitchFamily="18" charset="0"/>
                <a:cs typeface="Arial" pitchFamily="34" charset="0"/>
              </a:rPr>
              <a:t>gặp</a:t>
            </a:r>
            <a:endParaRPr lang="en-US" sz="2400" b="1" kern="0" dirty="0" smtClean="0">
              <a:solidFill>
                <a:sysClr val="window" lastClr="FFFFFF">
                  <a:lumMod val="95000"/>
                </a:sysClr>
              </a:solidFill>
              <a:latin typeface="Cambria" pitchFamily="18" charset="0"/>
              <a:cs typeface="Arial" pitchFamily="34" charset="0"/>
            </a:endParaRPr>
          </a:p>
          <a:p>
            <a:pPr marL="0" marR="0" lvl="0" indent="0" algn="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err="1" smtClean="0">
                <a:solidFill>
                  <a:sysClr val="window" lastClr="FFFFFF">
                    <a:lumMod val="95000"/>
                  </a:sysClr>
                </a:solidFill>
                <a:latin typeface="Cambria" pitchFamily="18" charset="0"/>
                <a:cs typeface="Arial" pitchFamily="34" charset="0"/>
              </a:rPr>
              <a:t>về</a:t>
            </a:r>
            <a:r>
              <a:rPr lang="en-US" sz="2400" b="1" kern="0" dirty="0" smtClean="0">
                <a:solidFill>
                  <a:sysClr val="window" lastClr="FFFFFF">
                    <a:lumMod val="95000"/>
                  </a:sys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n-US" sz="2400" b="1" kern="0" dirty="0" err="1" smtClean="0">
                <a:solidFill>
                  <a:sysClr val="window" lastClr="FFFFFF">
                    <a:lumMod val="95000"/>
                  </a:sysClr>
                </a:solidFill>
                <a:latin typeface="Cambria" pitchFamily="18" charset="0"/>
                <a:cs typeface="Arial" pitchFamily="34" charset="0"/>
              </a:rPr>
              <a:t>quan</a:t>
            </a:r>
            <a:r>
              <a:rPr lang="en-US" sz="2400" b="1" kern="0" dirty="0">
                <a:solidFill>
                  <a:sysClr val="window" lastClr="FFFFFF">
                    <a:lumMod val="95000"/>
                  </a:sys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n-US" sz="2400" b="1" kern="0" dirty="0" err="1" smtClean="0">
                <a:solidFill>
                  <a:sysClr val="window" lastClr="FFFFFF">
                    <a:lumMod val="95000"/>
                  </a:sysClr>
                </a:solidFill>
                <a:latin typeface="Cambria" pitchFamily="18" charset="0"/>
                <a:cs typeface="Arial" pitchFamily="34" charset="0"/>
              </a:rPr>
              <a:t>hệ</a:t>
            </a:r>
            <a:r>
              <a:rPr lang="en-US" sz="2400" b="1" kern="0" dirty="0">
                <a:solidFill>
                  <a:sysClr val="window" lastClr="FFFFFF">
                    <a:lumMod val="95000"/>
                  </a:sys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n-US" sz="2400" b="1" kern="0" dirty="0" err="1">
                <a:solidFill>
                  <a:sysClr val="window" lastClr="FFFFFF">
                    <a:lumMod val="95000"/>
                  </a:sysClr>
                </a:solidFill>
                <a:latin typeface="Cambria" pitchFamily="18" charset="0"/>
                <a:cs typeface="Arial" pitchFamily="34" charset="0"/>
              </a:rPr>
              <a:t>từ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95000"/>
                </a:sysClr>
              </a:solidFill>
              <a:effectLst/>
              <a:uLnTx/>
              <a:uFillTx/>
              <a:latin typeface="Cambria" pitchFamily="18" charset="0"/>
              <a:cs typeface="Arial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971800" y="1079781"/>
            <a:ext cx="32766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4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NỘI </a:t>
            </a:r>
            <a:r>
              <a:rPr lang="en-US" sz="4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DUNG</a:t>
            </a:r>
            <a:endParaRPr lang="en-US" sz="4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94120" y="4291869"/>
            <a:ext cx="3121280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err="1" smtClean="0">
                <a:solidFill>
                  <a:sysClr val="window" lastClr="FFFFFF">
                    <a:lumMod val="95000"/>
                  </a:sysClr>
                </a:solidFill>
                <a:latin typeface="Cambria" pitchFamily="18" charset="0"/>
                <a:cs typeface="Arial" pitchFamily="34" charset="0"/>
              </a:rPr>
              <a:t>Luyện</a:t>
            </a:r>
            <a:r>
              <a:rPr lang="en-US" sz="2400" b="1" kern="0" dirty="0">
                <a:solidFill>
                  <a:sysClr val="window" lastClr="FFFFFF">
                    <a:lumMod val="95000"/>
                  </a:sys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n-US" sz="2400" b="1" kern="0" dirty="0" err="1" smtClean="0">
                <a:solidFill>
                  <a:sysClr val="window" lastClr="FFFFFF">
                    <a:lumMod val="95000"/>
                  </a:sysClr>
                </a:solidFill>
                <a:latin typeface="Cambria" pitchFamily="18" charset="0"/>
                <a:cs typeface="Arial" pitchFamily="34" charset="0"/>
              </a:rPr>
              <a:t>tập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95000"/>
                </a:sysClr>
              </a:solidFill>
              <a:effectLst/>
              <a:uLnTx/>
              <a:uFillTx/>
              <a:latin typeface="Cambria" pitchFamily="18" charset="0"/>
              <a:cs typeface="Arial" pitchFamily="34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gray">
          <a:xfrm>
            <a:off x="63912" y="105696"/>
            <a:ext cx="5161936" cy="113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/>
            <a:r>
              <a:rPr lang="en-US" sz="2800" dirty="0" smtClean="0">
                <a:ln w="50800"/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CHỮA LỖI VỀ QUAN HỆ TỪ</a:t>
            </a:r>
            <a:endParaRPr lang="en-US" sz="2800" dirty="0">
              <a:ln w="50800"/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44073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/>
      <p:bldP spid="12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04800" y="1265904"/>
            <a:ext cx="899652" cy="4252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400" y="1093788"/>
            <a:ext cx="86106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dirty="0" smtClean="0">
                <a:solidFill>
                  <a:srgbClr val="FFFFFF"/>
                </a:solidFill>
                <a:latin typeface="Cambria" pitchFamily="18" charset="0"/>
              </a:rPr>
              <a:t>I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</a:rPr>
              <a:t>  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lỗi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th</a:t>
            </a:r>
            <a:r>
              <a:rPr lang="vi-VN" sz="3200" dirty="0" smtClean="0">
                <a:solidFill>
                  <a:srgbClr val="FF0000"/>
                </a:solidFill>
                <a:latin typeface="Cambria" pitchFamily="18" charset="0"/>
              </a:rPr>
              <a:t>ườ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ng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về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hệ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từ</a:t>
            </a:r>
            <a:endParaRPr lang="en-US" sz="32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94852" y="1676400"/>
            <a:ext cx="43053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</a:rPr>
              <a:t>1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</a:rPr>
              <a:t>.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Thiếu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hệ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từ</a:t>
            </a:r>
            <a:endParaRPr lang="en-US" sz="32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066799" y="2286000"/>
            <a:ext cx="8153401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thiếu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quan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hệ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 ở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chỗ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?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Sửa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lại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.</a:t>
            </a:r>
            <a:endParaRPr lang="en-US" sz="3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8600" y="3455988"/>
            <a:ext cx="8821342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a)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Đừng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nên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nhìn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hình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thức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 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đánh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giá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kẻ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khác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.</a:t>
            </a:r>
            <a:endParaRPr lang="en-US" sz="3200" b="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28600" y="5029200"/>
            <a:ext cx="8821342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b)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Câu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tục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ngữ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này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chỉ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đú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ng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xã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hội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x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ư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a,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còn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</a:p>
          <a:p>
            <a:pPr algn="just"/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   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ngày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nay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thì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không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đú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ng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.</a:t>
            </a:r>
            <a:endParaRPr lang="en-US" sz="3200" b="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715471" y="2944812"/>
            <a:ext cx="1532929" cy="560388"/>
          </a:xfrm>
          <a:prstGeom prst="wedgeRoundRectCallout">
            <a:avLst>
              <a:gd name="adj1" fmla="val -17777"/>
              <a:gd name="adj2" fmla="val 84782"/>
              <a:gd name="adj3" fmla="val 16667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Cambria" pitchFamily="18" charset="0"/>
              </a:rPr>
              <a:t>mà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</a:rPr>
              <a:t> / </a:t>
            </a:r>
            <a:r>
              <a:rPr lang="vi-VN" sz="2400" b="1" dirty="0">
                <a:solidFill>
                  <a:srgbClr val="FF0000"/>
                </a:solidFill>
                <a:latin typeface="Cambria" pitchFamily="18" charset="0"/>
              </a:rPr>
              <a:t>để</a:t>
            </a:r>
            <a:endParaRPr lang="en-US" sz="24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4720387" y="4343400"/>
            <a:ext cx="1532929" cy="560388"/>
          </a:xfrm>
          <a:prstGeom prst="wedgeRoundRectCallout">
            <a:avLst>
              <a:gd name="adj1" fmla="val -17777"/>
              <a:gd name="adj2" fmla="val 84782"/>
              <a:gd name="adj3" fmla="val 16667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Cambria" pitchFamily="18" charset="0"/>
              </a:rPr>
              <a:t>đố</a:t>
            </a:r>
            <a:r>
              <a:rPr lang="en-US" sz="2400" b="1" dirty="0">
                <a:solidFill>
                  <a:srgbClr val="FF0000"/>
                </a:solidFill>
                <a:latin typeface="Cambria" pitchFamily="18" charset="0"/>
              </a:rPr>
              <a:t>i </a:t>
            </a:r>
            <a:r>
              <a:rPr lang="en-US" sz="2400" b="1" dirty="0" err="1" smtClean="0">
                <a:solidFill>
                  <a:srgbClr val="FF0000"/>
                </a:solidFill>
                <a:latin typeface="Cambria" pitchFamily="18" charset="0"/>
              </a:rPr>
              <a:t>với</a:t>
            </a:r>
            <a:endParaRPr lang="en-US" sz="24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7460226" y="4336026"/>
            <a:ext cx="1532929" cy="560388"/>
          </a:xfrm>
          <a:prstGeom prst="wedgeRoundRectCallout">
            <a:avLst>
              <a:gd name="adj1" fmla="val -17777"/>
              <a:gd name="adj2" fmla="val 84782"/>
              <a:gd name="adj3" fmla="val 16667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Cambria" pitchFamily="18" charset="0"/>
              </a:rPr>
              <a:t>đố</a:t>
            </a:r>
            <a:r>
              <a:rPr lang="en-US" sz="2400" b="1" dirty="0">
                <a:solidFill>
                  <a:srgbClr val="FF0000"/>
                </a:solidFill>
                <a:latin typeface="Cambria" pitchFamily="18" charset="0"/>
              </a:rPr>
              <a:t>i </a:t>
            </a:r>
            <a:r>
              <a:rPr lang="en-US" sz="2400" b="1" dirty="0" err="1" smtClean="0">
                <a:solidFill>
                  <a:srgbClr val="FF0000"/>
                </a:solidFill>
                <a:latin typeface="Cambria" pitchFamily="18" charset="0"/>
              </a:rPr>
              <a:t>với</a:t>
            </a:r>
            <a:endParaRPr lang="en-US" sz="24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28600" y="3200400"/>
            <a:ext cx="8821342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a)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Đừng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nên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nhìn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hình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thức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mà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</a:rPr>
              <a:t>/</a:t>
            </a:r>
            <a:r>
              <a:rPr lang="vi-VN" sz="3200" dirty="0">
                <a:solidFill>
                  <a:srgbClr val="FF0000"/>
                </a:solidFill>
                <a:latin typeface="Cambria" pitchFamily="18" charset="0"/>
              </a:rPr>
              <a:t>để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đánh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giá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endParaRPr lang="en-US" sz="3200" b="0" dirty="0" smtClean="0">
              <a:solidFill>
                <a:srgbClr val="000000"/>
              </a:solidFill>
              <a:latin typeface="Cambria" pitchFamily="18" charset="0"/>
            </a:endParaRPr>
          </a:p>
          <a:p>
            <a:pPr algn="just"/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   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kẻ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khác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.</a:t>
            </a:r>
            <a:endParaRPr lang="en-US" sz="3200" b="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28600" y="4525296"/>
            <a:ext cx="8821342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b)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Câu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tục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ngữ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này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chỉ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đú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ng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vi-VN" sz="3200" dirty="0" smtClean="0">
                <a:solidFill>
                  <a:srgbClr val="FF0000"/>
                </a:solidFill>
                <a:latin typeface="Cambria" pitchFamily="18" charset="0"/>
              </a:rPr>
              <a:t>đố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</a:rPr>
              <a:t>i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với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xã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hội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x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ư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a, </a:t>
            </a:r>
            <a:endParaRPr lang="en-US" sz="3200" b="0" dirty="0" smtClean="0">
              <a:solidFill>
                <a:srgbClr val="000000"/>
              </a:solidFill>
              <a:latin typeface="Cambria" pitchFamily="18" charset="0"/>
            </a:endParaRPr>
          </a:p>
          <a:p>
            <a:pPr algn="just"/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   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còn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vi-VN" sz="3200" dirty="0" smtClean="0">
                <a:solidFill>
                  <a:srgbClr val="FF0000"/>
                </a:solidFill>
                <a:latin typeface="Cambria" pitchFamily="18" charset="0"/>
              </a:rPr>
              <a:t>đố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</a:rPr>
              <a:t>i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với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ngày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nay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thì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không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đú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ng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.</a:t>
            </a:r>
            <a:endParaRPr lang="en-US" sz="3200" b="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gray">
          <a:xfrm>
            <a:off x="19664" y="113175"/>
            <a:ext cx="5161936" cy="113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/>
            <a:r>
              <a:rPr lang="en-US" sz="2800" dirty="0" smtClean="0">
                <a:ln w="50800"/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CHỮA LỖI VỀ QUAN HỆ TỪ</a:t>
            </a:r>
            <a:endParaRPr lang="en-US" sz="2800" dirty="0">
              <a:ln w="50800"/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54923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"/>
                            </p:stCondLst>
                            <p:childTnLst>
                              <p:par>
                                <p:cTn id="8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8" grpId="1"/>
      <p:bldP spid="9" grpId="0"/>
      <p:bldP spid="9" grpId="1"/>
      <p:bldP spid="6" grpId="0" animBg="1"/>
      <p:bldP spid="6" grpId="1" animBg="1"/>
      <p:bldP spid="11" grpId="0" animBg="1"/>
      <p:bldP spid="11" grpId="1" animBg="1"/>
      <p:bldP spid="12" grpId="0" animBg="1"/>
      <p:bldP spid="12" grpId="1" animBg="1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447800" y="3216378"/>
            <a:ext cx="6705600" cy="593622"/>
          </a:xfrm>
          <a:prstGeom prst="rect">
            <a:avLst/>
          </a:prstGeom>
          <a:solidFill>
            <a:srgbClr val="C9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609600" y="2693988"/>
            <a:ext cx="8021318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Cách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sửa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endParaRPr lang="en-US" sz="3200" dirty="0" smtClean="0">
              <a:solidFill>
                <a:srgbClr val="000000"/>
              </a:solidFill>
              <a:latin typeface="Cambr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  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	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thêm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quan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hệ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chỗ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phù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hợp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.</a:t>
            </a:r>
            <a:endParaRPr lang="en-US" sz="3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63912" y="76200"/>
            <a:ext cx="5161936" cy="113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/>
            <a:r>
              <a:rPr lang="en-US" sz="2800" dirty="0" smtClean="0">
                <a:ln w="50800"/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CHỮA LỖI VỀ QUAN HỆ TỪ</a:t>
            </a:r>
            <a:endParaRPr lang="en-US" sz="2800" dirty="0">
              <a:ln w="50800"/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04800" y="1265904"/>
            <a:ext cx="899652" cy="4252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52400" y="1093788"/>
            <a:ext cx="86106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dirty="0" smtClean="0">
                <a:solidFill>
                  <a:srgbClr val="FFFFFF"/>
                </a:solidFill>
                <a:latin typeface="Cambria" pitchFamily="18" charset="0"/>
              </a:rPr>
              <a:t>I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</a:rPr>
              <a:t>  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lỗi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th</a:t>
            </a:r>
            <a:r>
              <a:rPr lang="vi-VN" sz="3200" dirty="0" smtClean="0">
                <a:solidFill>
                  <a:srgbClr val="FF0000"/>
                </a:solidFill>
                <a:latin typeface="Cambria" pitchFamily="18" charset="0"/>
              </a:rPr>
              <a:t>ườ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ng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về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hệ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từ</a:t>
            </a:r>
            <a:endParaRPr lang="en-US" sz="32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94852" y="1676400"/>
            <a:ext cx="43053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</a:rPr>
              <a:t>1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</a:rPr>
              <a:t>.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Thiếu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hệ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từ</a:t>
            </a:r>
            <a:endParaRPr lang="en-US" sz="3200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121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5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400" y="1322388"/>
            <a:ext cx="43053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u="sng" dirty="0" err="1" smtClean="0">
                <a:solidFill>
                  <a:srgbClr val="FF0000"/>
                </a:solidFill>
                <a:latin typeface="Cambria" pitchFamily="18" charset="0"/>
              </a:rPr>
              <a:t>Áp</a:t>
            </a:r>
            <a:r>
              <a:rPr lang="en-US" sz="3200" u="sng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Cambria" pitchFamily="18" charset="0"/>
              </a:rPr>
              <a:t>dụng</a:t>
            </a:r>
            <a:endParaRPr lang="en-US" sz="3200" u="sng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just"/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</a:rPr>
              <a:t>	BT 1/107 (SGK)</a:t>
            </a:r>
            <a:endParaRPr lang="en-US" sz="32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14499" y="2160588"/>
            <a:ext cx="3619501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Thêm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quan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hệ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itchFamily="18" charset="0"/>
              </a:rPr>
              <a:t>từ</a:t>
            </a:r>
            <a:endParaRPr lang="en-US" sz="3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3400" y="2846388"/>
            <a:ext cx="86106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a)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Nó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ch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ă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m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chú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nghe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kể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chuyện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đầ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u 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đế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n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cuối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.</a:t>
            </a:r>
            <a:endParaRPr lang="en-US" sz="3200" b="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33400" y="4446588"/>
            <a:ext cx="86106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b) Con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xin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báo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một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tin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vui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cha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mẹ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mừng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3505200"/>
            <a:ext cx="86106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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Nó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ch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ă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m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chú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nghe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kể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chuyện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từ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đầ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u 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đế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n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cuối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.</a:t>
            </a:r>
            <a:endParaRPr lang="en-US" sz="3200" b="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6200" y="5132388"/>
            <a:ext cx="89916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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Con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xin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báo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một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tin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vui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cho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</a:rPr>
              <a:t>/ </a:t>
            </a:r>
            <a:r>
              <a:rPr lang="vi-VN" sz="3200" dirty="0" smtClean="0">
                <a:solidFill>
                  <a:srgbClr val="FF0000"/>
                </a:solidFill>
                <a:latin typeface="Cambria" pitchFamily="18" charset="0"/>
              </a:rPr>
              <a:t>để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cha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mẹ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mừng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gray">
          <a:xfrm>
            <a:off x="63912" y="105696"/>
            <a:ext cx="5161936" cy="113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/>
            <a:r>
              <a:rPr lang="en-US" sz="2800" dirty="0" smtClean="0">
                <a:ln w="50800"/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CHỮA LỖI VỀ QUAN HỆ TỪ</a:t>
            </a:r>
            <a:endParaRPr lang="en-US" sz="2800" dirty="0">
              <a:ln w="50800"/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5776452" y="2330244"/>
            <a:ext cx="990600" cy="560388"/>
          </a:xfrm>
          <a:prstGeom prst="wedgeRoundRectCallout">
            <a:avLst>
              <a:gd name="adj1" fmla="val -17777"/>
              <a:gd name="adj2" fmla="val 84782"/>
              <a:gd name="adj3" fmla="val 16667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ambria" pitchFamily="18" charset="0"/>
              </a:rPr>
              <a:t>từ</a:t>
            </a:r>
            <a:endParaRPr lang="en-US" sz="24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4705965" y="3960018"/>
            <a:ext cx="1451487" cy="560388"/>
          </a:xfrm>
          <a:prstGeom prst="wedgeRoundRectCallout">
            <a:avLst>
              <a:gd name="adj1" fmla="val -17777"/>
              <a:gd name="adj2" fmla="val 84782"/>
              <a:gd name="adj3" fmla="val 16667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Cambria" pitchFamily="18" charset="0"/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</a:rPr>
              <a:t>/ </a:t>
            </a:r>
            <a:r>
              <a:rPr lang="vi-VN" sz="2400" b="1" dirty="0">
                <a:solidFill>
                  <a:srgbClr val="FF0000"/>
                </a:solidFill>
                <a:latin typeface="Cambria" pitchFamily="18" charset="0"/>
              </a:rPr>
              <a:t>để</a:t>
            </a:r>
            <a:endParaRPr lang="en-US" sz="2400" b="1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12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50"/>
                            </p:stCondLst>
                            <p:childTnLst>
                              <p:par>
                                <p:cTn id="5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 animBg="1"/>
      <p:bldP spid="11" grpId="1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9600" y="1794336"/>
            <a:ext cx="77724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2800" dirty="0" smtClean="0">
                <a:solidFill>
                  <a:srgbClr val="FF0000"/>
                </a:solidFill>
                <a:latin typeface="Cambria" pitchFamily="18" charset="0"/>
              </a:rPr>
              <a:t>2. </a:t>
            </a:r>
            <a:r>
              <a:rPr lang="en-US" sz="2800" dirty="0" err="1" smtClean="0">
                <a:solidFill>
                  <a:srgbClr val="FF0000"/>
                </a:solidFill>
                <a:latin typeface="Cambria" pitchFamily="18" charset="0"/>
              </a:rPr>
              <a:t>Dùng</a:t>
            </a:r>
            <a:r>
              <a:rPr lang="en-US" sz="28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mbria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mbria" pitchFamily="18" charset="0"/>
              </a:rPr>
              <a:t>hệ</a:t>
            </a:r>
            <a:r>
              <a:rPr lang="en-US" sz="28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mbria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mbria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mbria" pitchFamily="18" charset="0"/>
              </a:rPr>
              <a:t>thích</a:t>
            </a:r>
            <a:r>
              <a:rPr lang="en-US" sz="28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mbria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mbria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mbria" pitchFamily="18" charset="0"/>
              </a:rPr>
              <a:t>nghĩa</a:t>
            </a:r>
            <a:endParaRPr lang="en-US" sz="28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50606" y="2998788"/>
            <a:ext cx="86106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marL="514350" indent="-514350" algn="just">
              <a:buAutoNum type="alphaLcParenR"/>
            </a:pP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Nhà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em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ở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xa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tr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ườ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ng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        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và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       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bao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giờ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em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endParaRPr lang="en-US" sz="3200" b="0" dirty="0" smtClean="0">
              <a:solidFill>
                <a:srgbClr val="000000"/>
              </a:solidFill>
              <a:latin typeface="Cambria" pitchFamily="18" charset="0"/>
            </a:endParaRPr>
          </a:p>
          <a:p>
            <a:pPr algn="just"/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   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cũng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đế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n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tr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ườ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ng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vi-VN" sz="3200" b="0" dirty="0" smtClean="0">
                <a:solidFill>
                  <a:srgbClr val="000000"/>
                </a:solidFill>
                <a:latin typeface="Cambria" pitchFamily="18" charset="0"/>
              </a:rPr>
              <a:t>đú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ng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giờ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.</a:t>
            </a:r>
            <a:endParaRPr lang="en-US" sz="3200" b="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533400" y="4675188"/>
            <a:ext cx="86106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b)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Chim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sâu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rất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có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ích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cho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nông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dân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     </a:t>
            </a:r>
            <a:r>
              <a:rPr lang="vi-VN" sz="3200" dirty="0" smtClean="0">
                <a:solidFill>
                  <a:srgbClr val="000000"/>
                </a:solidFill>
                <a:latin typeface="Cambria" pitchFamily="18" charset="0"/>
              </a:rPr>
              <a:t>để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    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nó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</a:p>
          <a:p>
            <a:pPr algn="just"/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   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diệt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sâu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phá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hoại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mùa</a:t>
            </a:r>
            <a:r>
              <a:rPr lang="en-US" sz="32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err="1" smtClean="0">
                <a:solidFill>
                  <a:srgbClr val="000000"/>
                </a:solidFill>
                <a:latin typeface="Cambria" pitchFamily="18" charset="0"/>
              </a:rPr>
              <a:t>màng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.</a:t>
            </a:r>
            <a:endParaRPr lang="en-US" sz="3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832556" y="2848896"/>
            <a:ext cx="1737852" cy="546894"/>
          </a:xfrm>
          <a:prstGeom prst="roundRect">
            <a:avLst/>
          </a:prstGeom>
          <a:solidFill>
            <a:srgbClr val="C9F5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4953000" y="2723484"/>
            <a:ext cx="15240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nh</a:t>
            </a:r>
            <a:r>
              <a:rPr lang="vi-VN" sz="3200" dirty="0" smtClean="0">
                <a:solidFill>
                  <a:srgbClr val="FF0000"/>
                </a:solidFill>
                <a:latin typeface="Cambria" pitchFamily="18" charset="0"/>
              </a:rPr>
              <a:t>ư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ng</a:t>
            </a:r>
            <a:endParaRPr lang="en-US" sz="32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993192" y="4569492"/>
            <a:ext cx="1147916" cy="546894"/>
          </a:xfrm>
          <a:prstGeom prst="roundRect">
            <a:avLst/>
          </a:prstGeom>
          <a:solidFill>
            <a:srgbClr val="C9F5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7268496" y="4434348"/>
            <a:ext cx="7620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dirty="0" err="1">
                <a:solidFill>
                  <a:srgbClr val="FF0000"/>
                </a:solidFill>
                <a:latin typeface="Cambria" pitchFamily="18" charset="0"/>
              </a:rPr>
              <a:t>vì</a:t>
            </a:r>
            <a:endParaRPr lang="en-US" sz="32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gray">
          <a:xfrm>
            <a:off x="63912" y="105696"/>
            <a:ext cx="5161936" cy="113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/>
            <a:r>
              <a:rPr lang="en-US" sz="2800" dirty="0" smtClean="0">
                <a:ln w="50800"/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CHỮA LỖI VỀ QUAN HỆ TỪ</a:t>
            </a:r>
            <a:endParaRPr lang="en-US" sz="2800" dirty="0">
              <a:ln w="50800"/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04800" y="1265904"/>
            <a:ext cx="899652" cy="4252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52400" y="1093788"/>
            <a:ext cx="86106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dirty="0" smtClean="0">
                <a:solidFill>
                  <a:srgbClr val="FFFFFF"/>
                </a:solidFill>
                <a:latin typeface="Cambria" pitchFamily="18" charset="0"/>
              </a:rPr>
              <a:t>I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</a:rPr>
              <a:t>  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lỗi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th</a:t>
            </a:r>
            <a:r>
              <a:rPr lang="vi-VN" sz="3200" dirty="0" smtClean="0">
                <a:solidFill>
                  <a:srgbClr val="FF0000"/>
                </a:solidFill>
                <a:latin typeface="Cambria" pitchFamily="18" charset="0"/>
              </a:rPr>
              <a:t>ườ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ng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về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hệ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từ</a:t>
            </a:r>
            <a:endParaRPr lang="en-US" sz="3200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336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5" grpId="0"/>
      <p:bldP spid="2" grpId="0" animBg="1"/>
      <p:bldP spid="16" grpId="0"/>
      <p:bldP spid="17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1540" y="3324534"/>
            <a:ext cx="6705600" cy="593622"/>
          </a:xfrm>
          <a:prstGeom prst="rect">
            <a:avLst/>
          </a:prstGeom>
          <a:solidFill>
            <a:srgbClr val="C9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609600" y="2846388"/>
            <a:ext cx="8021318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Cách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sửa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endParaRPr lang="en-US" sz="3200" dirty="0" smtClean="0">
              <a:solidFill>
                <a:srgbClr val="000000"/>
              </a:solidFill>
              <a:latin typeface="Cambr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  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	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thay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bằng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quan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hệ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phù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hợp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 h</a:t>
            </a:r>
            <a:r>
              <a:rPr lang="vi-VN" sz="3200" dirty="0" smtClean="0">
                <a:solidFill>
                  <a:srgbClr val="000000"/>
                </a:solidFill>
                <a:latin typeface="Cambria" pitchFamily="18" charset="0"/>
              </a:rPr>
              <a:t>ơ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n.</a:t>
            </a:r>
            <a:endParaRPr lang="en-US" sz="3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63912" y="105696"/>
            <a:ext cx="5161936" cy="113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/>
            <a:r>
              <a:rPr lang="en-US" sz="2800" dirty="0" smtClean="0">
                <a:ln w="50800"/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CHỮA LỖI VỀ QUAN HỆ TỪ</a:t>
            </a:r>
            <a:endParaRPr lang="en-US" sz="2800" dirty="0">
              <a:ln w="50800"/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9600" y="1794336"/>
            <a:ext cx="77724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2800" dirty="0" smtClean="0">
                <a:solidFill>
                  <a:srgbClr val="FF0000"/>
                </a:solidFill>
                <a:latin typeface="Cambria" pitchFamily="18" charset="0"/>
              </a:rPr>
              <a:t>2. </a:t>
            </a:r>
            <a:r>
              <a:rPr lang="en-US" sz="2800" dirty="0" err="1" smtClean="0">
                <a:solidFill>
                  <a:srgbClr val="FF0000"/>
                </a:solidFill>
                <a:latin typeface="Cambria" pitchFamily="18" charset="0"/>
              </a:rPr>
              <a:t>Dùng</a:t>
            </a:r>
            <a:r>
              <a:rPr lang="en-US" sz="28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mbria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mbria" pitchFamily="18" charset="0"/>
              </a:rPr>
              <a:t>hệ</a:t>
            </a:r>
            <a:r>
              <a:rPr lang="en-US" sz="28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mbria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mbria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mbria" pitchFamily="18" charset="0"/>
              </a:rPr>
              <a:t>thích</a:t>
            </a:r>
            <a:r>
              <a:rPr lang="en-US" sz="28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mbria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mbria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mbria" pitchFamily="18" charset="0"/>
              </a:rPr>
              <a:t>nghĩa</a:t>
            </a:r>
            <a:endParaRPr lang="en-US" sz="28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04800" y="1265904"/>
            <a:ext cx="899652" cy="4252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52400" y="1093788"/>
            <a:ext cx="86106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200" dirty="0" smtClean="0">
                <a:solidFill>
                  <a:srgbClr val="FFFFFF"/>
                </a:solidFill>
                <a:latin typeface="Cambria" pitchFamily="18" charset="0"/>
              </a:rPr>
              <a:t>I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</a:rPr>
              <a:t>  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lỗi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th</a:t>
            </a:r>
            <a:r>
              <a:rPr lang="vi-VN" sz="3200" dirty="0" smtClean="0">
                <a:solidFill>
                  <a:srgbClr val="FF0000"/>
                </a:solidFill>
                <a:latin typeface="Cambria" pitchFamily="18" charset="0"/>
              </a:rPr>
              <a:t>ườ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ng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về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hệ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từ</a:t>
            </a:r>
            <a:endParaRPr lang="en-US" sz="3200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74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5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</p:bldLst>
  </p:timing>
</p:sld>
</file>

<file path=ppt/theme/theme1.xml><?xml version="1.0" encoding="utf-8"?>
<a:theme xmlns:a="http://schemas.openxmlformats.org/drawingml/2006/main" name="574TGp_natural_light_ani">
  <a:themeElements>
    <a:clrScheme name="Default Design 3">
      <a:dk1>
        <a:srgbClr val="808080"/>
      </a:dk1>
      <a:lt1>
        <a:srgbClr val="DDE89A"/>
      </a:lt1>
      <a:dk2>
        <a:srgbClr val="329A2A"/>
      </a:dk2>
      <a:lt2>
        <a:srgbClr val="185E25"/>
      </a:lt2>
      <a:accent1>
        <a:srgbClr val="80CB35"/>
      </a:accent1>
      <a:accent2>
        <a:srgbClr val="518CD3"/>
      </a:accent2>
      <a:accent3>
        <a:srgbClr val="ADCAAC"/>
      </a:accent3>
      <a:accent4>
        <a:srgbClr val="BDC683"/>
      </a:accent4>
      <a:accent5>
        <a:srgbClr val="C0E2AE"/>
      </a:accent5>
      <a:accent6>
        <a:srgbClr val="497EBF"/>
      </a:accent6>
      <a:hlink>
        <a:srgbClr val="E15D7C"/>
      </a:hlink>
      <a:folHlink>
        <a:srgbClr val="DB915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plat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574TGp_natural_light_ani</Template>
  <TotalTime>1897</TotalTime>
  <Words>1259</Words>
  <Application>Microsoft Office PowerPoint</Application>
  <PresentationFormat>On-screen Show (4:3)</PresentationFormat>
  <Paragraphs>182</Paragraphs>
  <Slides>21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574TGp_natural_light_ani</vt:lpstr>
      <vt:lpstr>template</vt:lpstr>
      <vt:lpstr>CHÀO MỪNG  THẦY CÔ ĐẾN THĂM LỚP  7A5</vt:lpstr>
      <vt:lpstr>PowerPoint Presentation</vt:lpstr>
      <vt:lpstr>TIẾT 31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TTDV - Cholimex MEI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Hp</dc:creator>
  <cp:lastModifiedBy>acer</cp:lastModifiedBy>
  <cp:revision>243</cp:revision>
  <dcterms:created xsi:type="dcterms:W3CDTF">2013-10-21T11:19:42Z</dcterms:created>
  <dcterms:modified xsi:type="dcterms:W3CDTF">2017-10-04T04:30:19Z</dcterms:modified>
</cp:coreProperties>
</file>